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handoutMasterIdLst>
    <p:handoutMasterId r:id="rId35"/>
  </p:handoutMasterIdLst>
  <p:sldIdLst>
    <p:sldId id="256" r:id="rId2"/>
    <p:sldId id="257" r:id="rId3"/>
    <p:sldId id="271" r:id="rId4"/>
    <p:sldId id="273" r:id="rId5"/>
    <p:sldId id="272" r:id="rId6"/>
    <p:sldId id="263" r:id="rId7"/>
    <p:sldId id="264" r:id="rId8"/>
    <p:sldId id="265" r:id="rId9"/>
    <p:sldId id="266" r:id="rId10"/>
    <p:sldId id="267" r:id="rId11"/>
    <p:sldId id="268" r:id="rId12"/>
    <p:sldId id="274" r:id="rId13"/>
    <p:sldId id="269" r:id="rId14"/>
    <p:sldId id="270" r:id="rId15"/>
    <p:sldId id="275" r:id="rId16"/>
    <p:sldId id="283" r:id="rId17"/>
    <p:sldId id="276" r:id="rId18"/>
    <p:sldId id="277" r:id="rId19"/>
    <p:sldId id="278" r:id="rId20"/>
    <p:sldId id="279" r:id="rId21"/>
    <p:sldId id="280" r:id="rId22"/>
    <p:sldId id="281" r:id="rId23"/>
    <p:sldId id="282" r:id="rId24"/>
    <p:sldId id="284" r:id="rId25"/>
    <p:sldId id="285" r:id="rId26"/>
    <p:sldId id="286" r:id="rId27"/>
    <p:sldId id="287" r:id="rId28"/>
    <p:sldId id="288" r:id="rId29"/>
    <p:sldId id="289" r:id="rId30"/>
    <p:sldId id="291" r:id="rId31"/>
    <p:sldId id="290" r:id="rId32"/>
    <p:sldId id="26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13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33" autoAdjust="0"/>
    <p:restoredTop sz="94660" autoAdjust="0"/>
  </p:normalViewPr>
  <p:slideViewPr>
    <p:cSldViewPr snapToGrid="0">
      <p:cViewPr varScale="1">
        <p:scale>
          <a:sx n="82" d="100"/>
          <a:sy n="82" d="100"/>
        </p:scale>
        <p:origin x="60" y="4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9" d="100"/>
          <a:sy n="49" d="100"/>
        </p:scale>
        <p:origin x="2733" y="2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melr\Desktop\Clare\Clare%20Housing%20Engagement%20%20Job%20Satisfaction%20Survey%20Staff%20v2%20(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[Clare Housing Engagement  Job Satisfaction Survey Staff v2 (2).xlsx]Category Summary!PivotTable1</c:name>
    <c:fmtId val="7"/>
  </c:pivotSource>
  <c:chart>
    <c:autoTitleDeleted val="0"/>
    <c:pivotFmts>
      <c:pivotFmt>
        <c:idx val="0"/>
      </c:pivotFmt>
      <c:pivotFmt>
        <c:idx val="1"/>
      </c:pivotFmt>
      <c:pivotFmt>
        <c:idx val="2"/>
      </c:pivotFmt>
      <c:pivotFmt>
        <c:idx val="3"/>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1"/>
        <c:spPr>
          <a:solidFill>
            <a:schemeClr val="accent1">
              <a:alpha val="85000"/>
            </a:schemeClr>
          </a:solidFill>
          <a:ln w="9525" cap="flat" cmpd="sng" algn="ctr">
            <a:solidFill>
              <a:schemeClr val="lt1">
                <a:alpha val="50000"/>
              </a:schemeClr>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manualLayout>
          <c:layoutTarget val="inner"/>
          <c:xMode val="edge"/>
          <c:yMode val="edge"/>
          <c:x val="1.0240708617614539E-2"/>
          <c:y val="2.7830194421786927E-2"/>
          <c:w val="0.92930891702311291"/>
          <c:h val="0.86028244116823516"/>
        </c:manualLayout>
      </c:layout>
      <c:barChart>
        <c:barDir val="col"/>
        <c:grouping val="clustered"/>
        <c:varyColors val="0"/>
        <c:ser>
          <c:idx val="0"/>
          <c:order val="0"/>
          <c:tx>
            <c:strRef>
              <c:f>'Category Summary'!$B$3:$B$4</c:f>
              <c:strCache>
                <c:ptCount val="1"/>
                <c:pt idx="0">
                  <c:v>2016</c:v>
                </c:pt>
              </c:strCache>
            </c:strRef>
          </c:tx>
          <c:spPr>
            <a:solidFill>
              <a:schemeClr val="accent1">
                <a:lumMod val="60000"/>
                <a:lumOff val="40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'Category Summary'!$A$5:$A$14</c:f>
              <c:strCache>
                <c:ptCount val="9"/>
                <c:pt idx="0">
                  <c:v>Compensation </c:v>
                </c:pt>
                <c:pt idx="1">
                  <c:v>Development</c:v>
                </c:pt>
                <c:pt idx="2">
                  <c:v>Respect for Employees</c:v>
                </c:pt>
                <c:pt idx="3">
                  <c:v>Communication</c:v>
                </c:pt>
                <c:pt idx="4">
                  <c:v>Manager &amp; Support</c:v>
                </c:pt>
                <c:pt idx="5">
                  <c:v>Work-life Balance</c:v>
                </c:pt>
                <c:pt idx="6">
                  <c:v>Satisfaction</c:v>
                </c:pt>
                <c:pt idx="7">
                  <c:v>Engagement</c:v>
                </c:pt>
                <c:pt idx="8">
                  <c:v>Mission and Purpose</c:v>
                </c:pt>
              </c:strCache>
            </c:strRef>
          </c:cat>
          <c:val>
            <c:numRef>
              <c:f>'Category Summary'!$B$5:$B$14</c:f>
              <c:numCache>
                <c:formatCode>0%</c:formatCode>
                <c:ptCount val="9"/>
                <c:pt idx="0">
                  <c:v>0.578125</c:v>
                </c:pt>
                <c:pt idx="1">
                  <c:v>0.65625</c:v>
                </c:pt>
                <c:pt idx="2">
                  <c:v>0.83657587548638135</c:v>
                </c:pt>
                <c:pt idx="3">
                  <c:v>0.83255813953488367</c:v>
                </c:pt>
                <c:pt idx="4">
                  <c:v>0.86287625418060199</c:v>
                </c:pt>
                <c:pt idx="5">
                  <c:v>0.87209302325581395</c:v>
                </c:pt>
                <c:pt idx="6">
                  <c:v>0.94418604651162785</c:v>
                </c:pt>
                <c:pt idx="7">
                  <c:v>0.96511627906976749</c:v>
                </c:pt>
                <c:pt idx="8">
                  <c:v>0.96875</c:v>
                </c:pt>
              </c:numCache>
            </c:numRef>
          </c:val>
          <c:extLst xmlns:c16r2="http://schemas.microsoft.com/office/drawing/2015/06/chart">
            <c:ext xmlns:c16="http://schemas.microsoft.com/office/drawing/2014/chart" uri="{C3380CC4-5D6E-409C-BE32-E72D297353CC}">
              <c16:uniqueId val="{00000000-DC86-489C-ACA5-2338153F8532}"/>
            </c:ext>
          </c:extLst>
        </c:ser>
        <c:ser>
          <c:idx val="1"/>
          <c:order val="1"/>
          <c:tx>
            <c:strRef>
              <c:f>'Category Summary'!$C$3:$C$4</c:f>
              <c:strCache>
                <c:ptCount val="1"/>
                <c:pt idx="0">
                  <c:v>2018</c:v>
                </c:pt>
              </c:strCache>
            </c:strRef>
          </c:tx>
          <c:spPr>
            <a:solidFill>
              <a:schemeClr val="accent6">
                <a:lumMod val="60000"/>
                <a:lumOff val="40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'Category Summary'!$A$5:$A$14</c:f>
              <c:strCache>
                <c:ptCount val="9"/>
                <c:pt idx="0">
                  <c:v>Compensation </c:v>
                </c:pt>
                <c:pt idx="1">
                  <c:v>Development</c:v>
                </c:pt>
                <c:pt idx="2">
                  <c:v>Respect for Employees</c:v>
                </c:pt>
                <c:pt idx="3">
                  <c:v>Communication</c:v>
                </c:pt>
                <c:pt idx="4">
                  <c:v>Manager &amp; Support</c:v>
                </c:pt>
                <c:pt idx="5">
                  <c:v>Work-life Balance</c:v>
                </c:pt>
                <c:pt idx="6">
                  <c:v>Satisfaction</c:v>
                </c:pt>
                <c:pt idx="7">
                  <c:v>Engagement</c:v>
                </c:pt>
                <c:pt idx="8">
                  <c:v>Mission and Purpose</c:v>
                </c:pt>
              </c:strCache>
            </c:strRef>
          </c:cat>
          <c:val>
            <c:numRef>
              <c:f>'Category Summary'!$C$5:$C$14</c:f>
              <c:numCache>
                <c:formatCode>0%</c:formatCode>
                <c:ptCount val="9"/>
                <c:pt idx="0">
                  <c:v>0.44805194805194803</c:v>
                </c:pt>
                <c:pt idx="1">
                  <c:v>0.73376623376623373</c:v>
                </c:pt>
                <c:pt idx="2">
                  <c:v>0.7709677419354839</c:v>
                </c:pt>
                <c:pt idx="3">
                  <c:v>0.80620155038759689</c:v>
                </c:pt>
                <c:pt idx="4">
                  <c:v>0.8066298342541437</c:v>
                </c:pt>
                <c:pt idx="5">
                  <c:v>0.875</c:v>
                </c:pt>
                <c:pt idx="6">
                  <c:v>0.88715953307392992</c:v>
                </c:pt>
                <c:pt idx="7">
                  <c:v>0.89423076923076927</c:v>
                </c:pt>
                <c:pt idx="8">
                  <c:v>0.98717948717948723</c:v>
                </c:pt>
              </c:numCache>
            </c:numRef>
          </c:val>
          <c:extLst xmlns:c16r2="http://schemas.microsoft.com/office/drawing/2015/06/chart">
            <c:ext xmlns:c16="http://schemas.microsoft.com/office/drawing/2014/chart" uri="{C3380CC4-5D6E-409C-BE32-E72D297353CC}">
              <c16:uniqueId val="{00000001-DC86-489C-ACA5-2338153F8532}"/>
            </c:ext>
          </c:extLst>
        </c:ser>
        <c:ser>
          <c:idx val="2"/>
          <c:order val="2"/>
          <c:tx>
            <c:strRef>
              <c:f>'Category Summary'!$D$3:$D$4</c:f>
              <c:strCache>
                <c:ptCount val="1"/>
                <c:pt idx="0">
                  <c:v>2019</c:v>
                </c:pt>
              </c:strCache>
            </c:strRef>
          </c:tx>
          <c:spPr>
            <a:solidFill>
              <a:schemeClr val="tx2"/>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'Category Summary'!$A$5:$A$14</c:f>
              <c:strCache>
                <c:ptCount val="9"/>
                <c:pt idx="0">
                  <c:v>Compensation </c:v>
                </c:pt>
                <c:pt idx="1">
                  <c:v>Development</c:v>
                </c:pt>
                <c:pt idx="2">
                  <c:v>Respect for Employees</c:v>
                </c:pt>
                <c:pt idx="3">
                  <c:v>Communication</c:v>
                </c:pt>
                <c:pt idx="4">
                  <c:v>Manager &amp; Support</c:v>
                </c:pt>
                <c:pt idx="5">
                  <c:v>Work-life Balance</c:v>
                </c:pt>
                <c:pt idx="6">
                  <c:v>Satisfaction</c:v>
                </c:pt>
                <c:pt idx="7">
                  <c:v>Engagement</c:v>
                </c:pt>
                <c:pt idx="8">
                  <c:v>Mission and Purpose</c:v>
                </c:pt>
              </c:strCache>
            </c:strRef>
          </c:cat>
          <c:val>
            <c:numRef>
              <c:f>'Category Summary'!$D$5:$D$14</c:f>
              <c:numCache>
                <c:formatCode>0%</c:formatCode>
                <c:ptCount val="9"/>
                <c:pt idx="0">
                  <c:v>0.6518518518518519</c:v>
                </c:pt>
                <c:pt idx="1">
                  <c:v>0.7407407407407407</c:v>
                </c:pt>
                <c:pt idx="2">
                  <c:v>0.79629629629629628</c:v>
                </c:pt>
                <c:pt idx="3">
                  <c:v>0.79555555555555557</c:v>
                </c:pt>
                <c:pt idx="4">
                  <c:v>0.86349206349206353</c:v>
                </c:pt>
                <c:pt idx="5">
                  <c:v>0.84444444444444444</c:v>
                </c:pt>
                <c:pt idx="6">
                  <c:v>0.90222222222222226</c:v>
                </c:pt>
                <c:pt idx="7">
                  <c:v>0.93888888888888888</c:v>
                </c:pt>
                <c:pt idx="8">
                  <c:v>1</c:v>
                </c:pt>
              </c:numCache>
            </c:numRef>
          </c:val>
          <c:extLst xmlns:c16r2="http://schemas.microsoft.com/office/drawing/2015/06/chart">
            <c:ext xmlns:c16="http://schemas.microsoft.com/office/drawing/2014/chart" uri="{C3380CC4-5D6E-409C-BE32-E72D297353CC}">
              <c16:uniqueId val="{00000002-DC86-489C-ACA5-2338153F8532}"/>
            </c:ext>
          </c:extLst>
        </c:ser>
        <c:dLbls>
          <c:dLblPos val="inEnd"/>
          <c:showLegendKey val="0"/>
          <c:showVal val="1"/>
          <c:showCatName val="0"/>
          <c:showSerName val="0"/>
          <c:showPercent val="0"/>
          <c:showBubbleSize val="0"/>
        </c:dLbls>
        <c:gapWidth val="65"/>
        <c:axId val="414153800"/>
        <c:axId val="278949400"/>
      </c:barChart>
      <c:catAx>
        <c:axId val="4141538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278949400"/>
        <c:crosses val="autoZero"/>
        <c:auto val="1"/>
        <c:lblAlgn val="ctr"/>
        <c:lblOffset val="100"/>
        <c:noMultiLvlLbl val="0"/>
      </c:catAx>
      <c:valAx>
        <c:axId val="278949400"/>
        <c:scaling>
          <c:orientation val="minMax"/>
          <c:max val="1"/>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414153800"/>
        <c:crosses val="autoZero"/>
        <c:crossBetween val="between"/>
      </c:valAx>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777F5C-A2E4-4A0D-B13C-CDDC1315E21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459C6B5-2439-4FB1-A4DC-FC7BEBB8CCFC}">
      <dgm:prSet phldrT="[Text]" custT="1"/>
      <dgm:spPr/>
      <dgm:t>
        <a:bodyPr/>
        <a:lstStyle/>
        <a:p>
          <a:r>
            <a:rPr lang="en-US" sz="1400" b="1" baseline="0"/>
            <a:t>Executive Director</a:t>
          </a:r>
        </a:p>
      </dgm:t>
    </dgm:pt>
    <dgm:pt modelId="{E7D81628-F1D3-471C-B719-FBCD6858AA9B}" type="parTrans" cxnId="{4A4C7B9D-DCC5-4874-BE76-198F5719BE5F}">
      <dgm:prSet/>
      <dgm:spPr/>
      <dgm:t>
        <a:bodyPr/>
        <a:lstStyle/>
        <a:p>
          <a:endParaRPr lang="en-US"/>
        </a:p>
      </dgm:t>
    </dgm:pt>
    <dgm:pt modelId="{EA38550F-12F2-403C-B73A-7A17157FA33D}" type="sibTrans" cxnId="{4A4C7B9D-DCC5-4874-BE76-198F5719BE5F}">
      <dgm:prSet/>
      <dgm:spPr/>
      <dgm:t>
        <a:bodyPr/>
        <a:lstStyle/>
        <a:p>
          <a:endParaRPr lang="en-US"/>
        </a:p>
      </dgm:t>
    </dgm:pt>
    <dgm:pt modelId="{0540FDA0-32AF-41F5-80C8-06FB58571099}">
      <dgm:prSet phldrT="[Text]" custT="1"/>
      <dgm:spPr/>
      <dgm:t>
        <a:bodyPr/>
        <a:lstStyle/>
        <a:p>
          <a:r>
            <a:rPr lang="en-US" sz="1400" b="1" baseline="0"/>
            <a:t>Director of Operations</a:t>
          </a:r>
        </a:p>
      </dgm:t>
    </dgm:pt>
    <dgm:pt modelId="{93CFFB7C-4B5D-47B9-A87B-A24351E51342}" type="parTrans" cxnId="{D87F3261-BAEE-43AA-9F28-7A3AA2713FCA}">
      <dgm:prSet/>
      <dgm:spPr/>
      <dgm:t>
        <a:bodyPr/>
        <a:lstStyle/>
        <a:p>
          <a:endParaRPr lang="en-US"/>
        </a:p>
      </dgm:t>
    </dgm:pt>
    <dgm:pt modelId="{BA66EB70-7D03-4782-884D-3AA0CF2C0D86}" type="sibTrans" cxnId="{D87F3261-BAEE-43AA-9F28-7A3AA2713FCA}">
      <dgm:prSet/>
      <dgm:spPr/>
      <dgm:t>
        <a:bodyPr/>
        <a:lstStyle/>
        <a:p>
          <a:endParaRPr lang="en-US"/>
        </a:p>
      </dgm:t>
    </dgm:pt>
    <dgm:pt modelId="{A575C877-B6C3-4B55-BD82-760A8E32CEFC}">
      <dgm:prSet phldrT="[Text]" custT="1"/>
      <dgm:spPr/>
      <dgm:t>
        <a:bodyPr/>
        <a:lstStyle/>
        <a:p>
          <a:r>
            <a:rPr lang="en-US" sz="1400" b="1" baseline="0"/>
            <a:t>Operations Coordinator</a:t>
          </a:r>
        </a:p>
      </dgm:t>
    </dgm:pt>
    <dgm:pt modelId="{75F80F5E-FF8D-4299-B204-F591C969448F}" type="parTrans" cxnId="{C1219F4F-3B5B-47AC-B0BB-3E1841E83888}">
      <dgm:prSet/>
      <dgm:spPr/>
      <dgm:t>
        <a:bodyPr/>
        <a:lstStyle/>
        <a:p>
          <a:endParaRPr lang="en-US"/>
        </a:p>
      </dgm:t>
    </dgm:pt>
    <dgm:pt modelId="{0BDC07C1-882A-4ADA-A752-36C063534FD5}" type="sibTrans" cxnId="{C1219F4F-3B5B-47AC-B0BB-3E1841E83888}">
      <dgm:prSet/>
      <dgm:spPr/>
      <dgm:t>
        <a:bodyPr/>
        <a:lstStyle/>
        <a:p>
          <a:endParaRPr lang="en-US"/>
        </a:p>
      </dgm:t>
    </dgm:pt>
    <dgm:pt modelId="{DE09739B-281F-4921-AA44-09444F81F99F}">
      <dgm:prSet custT="1"/>
      <dgm:spPr/>
      <dgm:t>
        <a:bodyPr/>
        <a:lstStyle/>
        <a:p>
          <a:r>
            <a:rPr lang="en-US" sz="1400" b="1" baseline="0"/>
            <a:t>Director of Programs</a:t>
          </a:r>
        </a:p>
      </dgm:t>
    </dgm:pt>
    <dgm:pt modelId="{A94CF423-4210-4B30-BBD7-530DCCFD3FED}" type="parTrans" cxnId="{F05263DC-90D1-45A4-B9F3-C9B715BBF6A1}">
      <dgm:prSet/>
      <dgm:spPr/>
      <dgm:t>
        <a:bodyPr/>
        <a:lstStyle/>
        <a:p>
          <a:endParaRPr lang="en-US"/>
        </a:p>
      </dgm:t>
    </dgm:pt>
    <dgm:pt modelId="{2C0E8288-2F00-4DE5-81BF-2EFFB7065619}" type="sibTrans" cxnId="{F05263DC-90D1-45A4-B9F3-C9B715BBF6A1}">
      <dgm:prSet/>
      <dgm:spPr/>
      <dgm:t>
        <a:bodyPr/>
        <a:lstStyle/>
        <a:p>
          <a:endParaRPr lang="en-US"/>
        </a:p>
      </dgm:t>
    </dgm:pt>
    <dgm:pt modelId="{33459201-0E35-4EFC-B386-2C632682FDF9}">
      <dgm:prSet custT="1"/>
      <dgm:spPr/>
      <dgm:t>
        <a:bodyPr/>
        <a:lstStyle/>
        <a:p>
          <a:r>
            <a:rPr lang="en-US" sz="1400" b="1" baseline="0"/>
            <a:t>Director of Community Engagement</a:t>
          </a:r>
        </a:p>
      </dgm:t>
    </dgm:pt>
    <dgm:pt modelId="{6873DB66-00C3-4FD8-BBE8-041D2C28BD85}" type="parTrans" cxnId="{B60102ED-AA7B-4E29-A770-130765785B7A}">
      <dgm:prSet/>
      <dgm:spPr/>
      <dgm:t>
        <a:bodyPr/>
        <a:lstStyle/>
        <a:p>
          <a:endParaRPr lang="en-US"/>
        </a:p>
      </dgm:t>
    </dgm:pt>
    <dgm:pt modelId="{7418D1CE-8A5B-405B-AC43-280B7CD7EBF7}" type="sibTrans" cxnId="{B60102ED-AA7B-4E29-A770-130765785B7A}">
      <dgm:prSet/>
      <dgm:spPr/>
      <dgm:t>
        <a:bodyPr/>
        <a:lstStyle/>
        <a:p>
          <a:endParaRPr lang="en-US"/>
        </a:p>
      </dgm:t>
    </dgm:pt>
    <dgm:pt modelId="{CB6B4091-8DA5-4DF2-A568-FF107D5A6A49}">
      <dgm:prSet custT="1"/>
      <dgm:spPr/>
      <dgm:t>
        <a:bodyPr/>
        <a:lstStyle/>
        <a:p>
          <a:r>
            <a:rPr lang="en-US" sz="1400" b="1" baseline="0" dirty="0"/>
            <a:t>Community Engagement </a:t>
          </a:r>
          <a:r>
            <a:rPr lang="en-US" sz="1400" b="1" baseline="0" dirty="0" err="1"/>
            <a:t>Cdr</a:t>
          </a:r>
          <a:r>
            <a:rPr lang="en-US" sz="1400" b="1" baseline="0" dirty="0"/>
            <a:t> (2)</a:t>
          </a:r>
        </a:p>
      </dgm:t>
    </dgm:pt>
    <dgm:pt modelId="{42C452E9-9007-4061-A24E-5D7476728E71}" type="parTrans" cxnId="{166D5813-4D0F-4B2C-9F78-E50BD6C5A6A6}">
      <dgm:prSet/>
      <dgm:spPr/>
      <dgm:t>
        <a:bodyPr/>
        <a:lstStyle/>
        <a:p>
          <a:endParaRPr lang="en-US"/>
        </a:p>
      </dgm:t>
    </dgm:pt>
    <dgm:pt modelId="{EE4A350C-4CA0-4BC6-9309-B6169F1C60EB}" type="sibTrans" cxnId="{166D5813-4D0F-4B2C-9F78-E50BD6C5A6A6}">
      <dgm:prSet/>
      <dgm:spPr/>
      <dgm:t>
        <a:bodyPr/>
        <a:lstStyle/>
        <a:p>
          <a:endParaRPr lang="en-US"/>
        </a:p>
      </dgm:t>
    </dgm:pt>
    <dgm:pt modelId="{097D4C9B-7CAD-41DC-B4F0-32EBF00F4053}">
      <dgm:prSet custT="1"/>
      <dgm:spPr/>
      <dgm:t>
        <a:bodyPr/>
        <a:lstStyle/>
        <a:p>
          <a:r>
            <a:rPr lang="en-US" sz="1400" b="1" baseline="0"/>
            <a:t>Communications Consultant</a:t>
          </a:r>
        </a:p>
      </dgm:t>
    </dgm:pt>
    <dgm:pt modelId="{40F1E4C3-5B73-4616-B880-A957E3E66E1B}" type="parTrans" cxnId="{25FC7034-017B-4FCD-9F1E-DB1E02C51057}">
      <dgm:prSet/>
      <dgm:spPr/>
      <dgm:t>
        <a:bodyPr/>
        <a:lstStyle/>
        <a:p>
          <a:endParaRPr lang="en-US"/>
        </a:p>
      </dgm:t>
    </dgm:pt>
    <dgm:pt modelId="{390EAE4C-9A9D-450E-B176-083F621553C1}" type="sibTrans" cxnId="{25FC7034-017B-4FCD-9F1E-DB1E02C51057}">
      <dgm:prSet/>
      <dgm:spPr/>
      <dgm:t>
        <a:bodyPr/>
        <a:lstStyle/>
        <a:p>
          <a:endParaRPr lang="en-US"/>
        </a:p>
      </dgm:t>
    </dgm:pt>
    <dgm:pt modelId="{39218F98-3C23-4EEC-85F5-3D65E1231696}">
      <dgm:prSet custT="1"/>
      <dgm:spPr/>
      <dgm:t>
        <a:bodyPr/>
        <a:lstStyle/>
        <a:p>
          <a:r>
            <a:rPr lang="en-US" sz="1400" b="1" baseline="0"/>
            <a:t>Supportive Service Mgrs (4)</a:t>
          </a:r>
        </a:p>
      </dgm:t>
    </dgm:pt>
    <dgm:pt modelId="{B2C9BFA3-B134-4C3A-BA05-04F0DB61A725}" type="parTrans" cxnId="{F54A0354-6E03-4FBC-9F5E-218343EDC637}">
      <dgm:prSet/>
      <dgm:spPr/>
      <dgm:t>
        <a:bodyPr/>
        <a:lstStyle/>
        <a:p>
          <a:endParaRPr lang="en-US"/>
        </a:p>
      </dgm:t>
    </dgm:pt>
    <dgm:pt modelId="{73D9F075-CDA1-4BCC-83E4-7A2A74A98D43}" type="sibTrans" cxnId="{F54A0354-6E03-4FBC-9F5E-218343EDC637}">
      <dgm:prSet/>
      <dgm:spPr/>
      <dgm:t>
        <a:bodyPr/>
        <a:lstStyle/>
        <a:p>
          <a:endParaRPr lang="en-US"/>
        </a:p>
      </dgm:t>
    </dgm:pt>
    <dgm:pt modelId="{D4994092-0526-46FE-BC28-E2A600B8B17B}">
      <dgm:prSet custT="1"/>
      <dgm:spPr/>
      <dgm:t>
        <a:bodyPr/>
        <a:lstStyle/>
        <a:p>
          <a:r>
            <a:rPr lang="en-US" sz="1400" b="1" baseline="0" dirty="0"/>
            <a:t>Scattered Site </a:t>
          </a:r>
          <a:r>
            <a:rPr lang="en-US" sz="1400" b="1" baseline="0" dirty="0" err="1"/>
            <a:t>Mgr</a:t>
          </a:r>
          <a:r>
            <a:rPr lang="en-US" sz="1400" b="1" baseline="0" dirty="0"/>
            <a:t> </a:t>
          </a:r>
        </a:p>
      </dgm:t>
    </dgm:pt>
    <dgm:pt modelId="{0D3EEE87-FFDF-485C-A968-2E4747BEBBEA}" type="parTrans" cxnId="{BDE8C7C2-2617-4CAE-87BF-665EA36FB6BA}">
      <dgm:prSet/>
      <dgm:spPr/>
      <dgm:t>
        <a:bodyPr/>
        <a:lstStyle/>
        <a:p>
          <a:endParaRPr lang="en-US"/>
        </a:p>
      </dgm:t>
    </dgm:pt>
    <dgm:pt modelId="{73D07FF3-9F9F-4CB4-AE2F-6307FF77B399}" type="sibTrans" cxnId="{BDE8C7C2-2617-4CAE-87BF-665EA36FB6BA}">
      <dgm:prSet/>
      <dgm:spPr/>
      <dgm:t>
        <a:bodyPr/>
        <a:lstStyle/>
        <a:p>
          <a:endParaRPr lang="en-US"/>
        </a:p>
      </dgm:t>
    </dgm:pt>
    <dgm:pt modelId="{59CEE856-2642-405A-9259-4E4CBA64AFAF}">
      <dgm:prSet custT="1"/>
      <dgm:spPr/>
      <dgm:t>
        <a:bodyPr/>
        <a:lstStyle/>
        <a:p>
          <a:r>
            <a:rPr lang="en-US" sz="1400" b="1" baseline="0"/>
            <a:t>Resident Assistants     (30-35)</a:t>
          </a:r>
        </a:p>
      </dgm:t>
    </dgm:pt>
    <dgm:pt modelId="{42CDAF3E-02A6-487A-BC8D-51E9775BB598}" type="parTrans" cxnId="{D9AE46C1-32DF-4D9A-9413-8F26DBAD34F7}">
      <dgm:prSet/>
      <dgm:spPr/>
      <dgm:t>
        <a:bodyPr/>
        <a:lstStyle/>
        <a:p>
          <a:endParaRPr lang="en-US"/>
        </a:p>
      </dgm:t>
    </dgm:pt>
    <dgm:pt modelId="{A1335B58-DD29-4BF4-9A5F-7B660032172F}" type="sibTrans" cxnId="{D9AE46C1-32DF-4D9A-9413-8F26DBAD34F7}">
      <dgm:prSet/>
      <dgm:spPr/>
      <dgm:t>
        <a:bodyPr/>
        <a:lstStyle/>
        <a:p>
          <a:endParaRPr lang="en-US"/>
        </a:p>
      </dgm:t>
    </dgm:pt>
    <dgm:pt modelId="{09EDEEB3-A2A4-42A6-8559-4A9D5618C659}">
      <dgm:prSet custT="1"/>
      <dgm:spPr/>
      <dgm:t>
        <a:bodyPr/>
        <a:lstStyle/>
        <a:p>
          <a:r>
            <a:rPr lang="en-US" sz="1400" b="1" baseline="0"/>
            <a:t>Housing Stability Specialist</a:t>
          </a:r>
        </a:p>
      </dgm:t>
    </dgm:pt>
    <dgm:pt modelId="{D6D65125-E62A-4FEF-9F16-DAE30C902440}" type="parTrans" cxnId="{E2350F72-F874-4EA2-A27E-32F9DDD06CE3}">
      <dgm:prSet/>
      <dgm:spPr/>
      <dgm:t>
        <a:bodyPr/>
        <a:lstStyle/>
        <a:p>
          <a:endParaRPr lang="en-US"/>
        </a:p>
      </dgm:t>
    </dgm:pt>
    <dgm:pt modelId="{7DF43116-CDBC-4C25-A606-A8EFD355C8DA}" type="sibTrans" cxnId="{E2350F72-F874-4EA2-A27E-32F9DDD06CE3}">
      <dgm:prSet/>
      <dgm:spPr/>
      <dgm:t>
        <a:bodyPr/>
        <a:lstStyle/>
        <a:p>
          <a:endParaRPr lang="en-US"/>
        </a:p>
      </dgm:t>
    </dgm:pt>
    <dgm:pt modelId="{8C9E0448-0CAD-4952-BB44-8CB638578754}">
      <dgm:prSet custT="1"/>
      <dgm:spPr/>
      <dgm:t>
        <a:bodyPr/>
        <a:lstStyle/>
        <a:p>
          <a:r>
            <a:rPr lang="en-US" sz="1400" b="1" baseline="0"/>
            <a:t>Housing Stability Specialist</a:t>
          </a:r>
        </a:p>
      </dgm:t>
    </dgm:pt>
    <dgm:pt modelId="{4A80092C-C37A-4FB1-BF76-110801736738}" type="parTrans" cxnId="{046B8A97-A28A-4460-AA4A-4B865F43EB97}">
      <dgm:prSet/>
      <dgm:spPr/>
      <dgm:t>
        <a:bodyPr/>
        <a:lstStyle/>
        <a:p>
          <a:endParaRPr lang="en-US"/>
        </a:p>
      </dgm:t>
    </dgm:pt>
    <dgm:pt modelId="{86D3BF8E-3FD6-408F-8C91-84283735CA5A}" type="sibTrans" cxnId="{046B8A97-A28A-4460-AA4A-4B865F43EB97}">
      <dgm:prSet/>
      <dgm:spPr/>
      <dgm:t>
        <a:bodyPr/>
        <a:lstStyle/>
        <a:p>
          <a:endParaRPr lang="en-US"/>
        </a:p>
      </dgm:t>
    </dgm:pt>
    <dgm:pt modelId="{6E621FB5-65D8-43F7-9745-4101D0C232A6}">
      <dgm:prSet custT="1"/>
      <dgm:spPr/>
      <dgm:t>
        <a:bodyPr/>
        <a:lstStyle/>
        <a:p>
          <a:r>
            <a:rPr lang="en-US" sz="1400" b="1" baseline="0"/>
            <a:t>Director of Nursing</a:t>
          </a:r>
        </a:p>
      </dgm:t>
    </dgm:pt>
    <dgm:pt modelId="{8525A77B-5D46-4C0D-B084-3216E2507D6B}" type="parTrans" cxnId="{36A16529-1028-4A61-A0C1-4556F09C9374}">
      <dgm:prSet/>
      <dgm:spPr/>
      <dgm:t>
        <a:bodyPr/>
        <a:lstStyle/>
        <a:p>
          <a:endParaRPr lang="en-US"/>
        </a:p>
      </dgm:t>
    </dgm:pt>
    <dgm:pt modelId="{C1CE7D98-5279-45A6-A3DF-701D4A2B5888}" type="sibTrans" cxnId="{36A16529-1028-4A61-A0C1-4556F09C9374}">
      <dgm:prSet/>
      <dgm:spPr/>
      <dgm:t>
        <a:bodyPr/>
        <a:lstStyle/>
        <a:p>
          <a:endParaRPr lang="en-US"/>
        </a:p>
      </dgm:t>
    </dgm:pt>
    <dgm:pt modelId="{E74B518C-CF70-4B84-8E24-9233DB8790F3}">
      <dgm:prSet custT="1"/>
      <dgm:spPr/>
      <dgm:t>
        <a:bodyPr/>
        <a:lstStyle/>
        <a:p>
          <a:r>
            <a:rPr lang="en-US" sz="1400" b="1" baseline="0" dirty="0"/>
            <a:t>Community Care Homes </a:t>
          </a:r>
          <a:r>
            <a:rPr lang="en-US" sz="1400" b="1" baseline="0" dirty="0" err="1"/>
            <a:t>Mgr</a:t>
          </a:r>
          <a:endParaRPr lang="en-US" sz="1400" b="1" baseline="0" dirty="0"/>
        </a:p>
      </dgm:t>
    </dgm:pt>
    <dgm:pt modelId="{A98318AD-D0C4-4506-BB19-469F34BA50A8}" type="parTrans" cxnId="{E615A1FF-9E11-4432-8C5C-267F01713CB1}">
      <dgm:prSet/>
      <dgm:spPr/>
      <dgm:t>
        <a:bodyPr/>
        <a:lstStyle/>
        <a:p>
          <a:endParaRPr lang="en-US"/>
        </a:p>
      </dgm:t>
    </dgm:pt>
    <dgm:pt modelId="{3A567CA9-0B8C-4B25-9DFE-2C595C347F53}" type="sibTrans" cxnId="{E615A1FF-9E11-4432-8C5C-267F01713CB1}">
      <dgm:prSet/>
      <dgm:spPr/>
      <dgm:t>
        <a:bodyPr/>
        <a:lstStyle/>
        <a:p>
          <a:endParaRPr lang="en-US"/>
        </a:p>
      </dgm:t>
    </dgm:pt>
    <dgm:pt modelId="{6ABC72F5-8BBE-4452-9946-822707FB6842}">
      <dgm:prSet custT="1"/>
      <dgm:spPr/>
      <dgm:t>
        <a:bodyPr/>
        <a:lstStyle/>
        <a:p>
          <a:r>
            <a:rPr lang="en-US" sz="1400" b="1" baseline="0"/>
            <a:t>Registered Nurse (4-5)</a:t>
          </a:r>
        </a:p>
      </dgm:t>
    </dgm:pt>
    <dgm:pt modelId="{364778AC-D3BE-4A27-B784-49BD148BC797}" type="parTrans" cxnId="{F169070F-98DE-4901-8404-221AC6DB1FBD}">
      <dgm:prSet/>
      <dgm:spPr/>
      <dgm:t>
        <a:bodyPr/>
        <a:lstStyle/>
        <a:p>
          <a:endParaRPr lang="en-US"/>
        </a:p>
      </dgm:t>
    </dgm:pt>
    <dgm:pt modelId="{9B29D3B1-AC6B-471C-B796-4D2BE5C60E00}" type="sibTrans" cxnId="{F169070F-98DE-4901-8404-221AC6DB1FBD}">
      <dgm:prSet/>
      <dgm:spPr/>
      <dgm:t>
        <a:bodyPr/>
        <a:lstStyle/>
        <a:p>
          <a:endParaRPr lang="en-US"/>
        </a:p>
      </dgm:t>
    </dgm:pt>
    <dgm:pt modelId="{57D7BC41-CE00-4C63-9373-70149A75862C}">
      <dgm:prSet custT="1"/>
      <dgm:spPr/>
      <dgm:t>
        <a:bodyPr/>
        <a:lstStyle/>
        <a:p>
          <a:r>
            <a:rPr lang="en-US" sz="1400" b="1" baseline="0"/>
            <a:t>Care Giver (35- 40)</a:t>
          </a:r>
        </a:p>
      </dgm:t>
    </dgm:pt>
    <dgm:pt modelId="{A6A10A82-7ED3-4644-BDEE-41AA4D0EE704}" type="parTrans" cxnId="{9827A76E-A427-4B45-B081-9414C8193F5B}">
      <dgm:prSet/>
      <dgm:spPr/>
      <dgm:t>
        <a:bodyPr/>
        <a:lstStyle/>
        <a:p>
          <a:endParaRPr lang="en-US"/>
        </a:p>
      </dgm:t>
    </dgm:pt>
    <dgm:pt modelId="{AD7C02FA-A4F9-4F02-A5B8-9C37A86E7D43}" type="sibTrans" cxnId="{9827A76E-A427-4B45-B081-9414C8193F5B}">
      <dgm:prSet/>
      <dgm:spPr/>
      <dgm:t>
        <a:bodyPr/>
        <a:lstStyle/>
        <a:p>
          <a:endParaRPr lang="en-US"/>
        </a:p>
      </dgm:t>
    </dgm:pt>
    <dgm:pt modelId="{F281EBE6-AE6A-4BAB-87E5-4CA1DEB099C4}" type="pres">
      <dgm:prSet presAssocID="{1C777F5C-A2E4-4A0D-B13C-CDDC1315E21D}" presName="hierChild1" presStyleCnt="0">
        <dgm:presLayoutVars>
          <dgm:chPref val="1"/>
          <dgm:dir/>
          <dgm:animOne val="branch"/>
          <dgm:animLvl val="lvl"/>
          <dgm:resizeHandles/>
        </dgm:presLayoutVars>
      </dgm:prSet>
      <dgm:spPr/>
      <dgm:t>
        <a:bodyPr/>
        <a:lstStyle/>
        <a:p>
          <a:endParaRPr lang="en-US"/>
        </a:p>
      </dgm:t>
    </dgm:pt>
    <dgm:pt modelId="{4A2A85A2-EEF5-403A-94B4-C38AD08EE4DC}" type="pres">
      <dgm:prSet presAssocID="{A459C6B5-2439-4FB1-A4DC-FC7BEBB8CCFC}" presName="hierRoot1" presStyleCnt="0"/>
      <dgm:spPr/>
    </dgm:pt>
    <dgm:pt modelId="{4FEF3061-F7AC-4E20-B586-F4C6264D4FEB}" type="pres">
      <dgm:prSet presAssocID="{A459C6B5-2439-4FB1-A4DC-FC7BEBB8CCFC}" presName="composite" presStyleCnt="0"/>
      <dgm:spPr/>
    </dgm:pt>
    <dgm:pt modelId="{F6837B71-882D-4824-8279-9D17A19CEE2B}" type="pres">
      <dgm:prSet presAssocID="{A459C6B5-2439-4FB1-A4DC-FC7BEBB8CCFC}" presName="background" presStyleLbl="node0" presStyleIdx="0" presStyleCnt="1"/>
      <dgm:spPr/>
    </dgm:pt>
    <dgm:pt modelId="{0B1A993E-0120-453F-A50E-CA8C6D4B64C0}" type="pres">
      <dgm:prSet presAssocID="{A459C6B5-2439-4FB1-A4DC-FC7BEBB8CCFC}" presName="text" presStyleLbl="fgAcc0" presStyleIdx="0" presStyleCnt="1">
        <dgm:presLayoutVars>
          <dgm:chPref val="3"/>
        </dgm:presLayoutVars>
      </dgm:prSet>
      <dgm:spPr/>
      <dgm:t>
        <a:bodyPr/>
        <a:lstStyle/>
        <a:p>
          <a:endParaRPr lang="en-US"/>
        </a:p>
      </dgm:t>
    </dgm:pt>
    <dgm:pt modelId="{0FFCE7A4-BF2A-4302-BDA5-6B7F33B7EEDB}" type="pres">
      <dgm:prSet presAssocID="{A459C6B5-2439-4FB1-A4DC-FC7BEBB8CCFC}" presName="hierChild2" presStyleCnt="0"/>
      <dgm:spPr/>
    </dgm:pt>
    <dgm:pt modelId="{9000C517-07D1-4E1A-ADA7-F2762B44327B}" type="pres">
      <dgm:prSet presAssocID="{93CFFB7C-4B5D-47B9-A87B-A24351E51342}" presName="Name10" presStyleLbl="parChTrans1D2" presStyleIdx="0" presStyleCnt="3"/>
      <dgm:spPr/>
      <dgm:t>
        <a:bodyPr/>
        <a:lstStyle/>
        <a:p>
          <a:endParaRPr lang="en-US"/>
        </a:p>
      </dgm:t>
    </dgm:pt>
    <dgm:pt modelId="{9E23D5EE-FAEE-41CC-9205-5F293DFD83BC}" type="pres">
      <dgm:prSet presAssocID="{0540FDA0-32AF-41F5-80C8-06FB58571099}" presName="hierRoot2" presStyleCnt="0"/>
      <dgm:spPr/>
    </dgm:pt>
    <dgm:pt modelId="{EB630066-8FE6-4F5B-B294-C20E97CA8210}" type="pres">
      <dgm:prSet presAssocID="{0540FDA0-32AF-41F5-80C8-06FB58571099}" presName="composite2" presStyleCnt="0"/>
      <dgm:spPr/>
    </dgm:pt>
    <dgm:pt modelId="{076D7F92-46C7-4ADB-94B7-691F2AD89BAE}" type="pres">
      <dgm:prSet presAssocID="{0540FDA0-32AF-41F5-80C8-06FB58571099}" presName="background2" presStyleLbl="node2" presStyleIdx="0" presStyleCnt="3"/>
      <dgm:spPr/>
    </dgm:pt>
    <dgm:pt modelId="{5CDBA7C0-F82A-49B9-BC68-9A3773C5F051}" type="pres">
      <dgm:prSet presAssocID="{0540FDA0-32AF-41F5-80C8-06FB58571099}" presName="text2" presStyleLbl="fgAcc2" presStyleIdx="0" presStyleCnt="3">
        <dgm:presLayoutVars>
          <dgm:chPref val="3"/>
        </dgm:presLayoutVars>
      </dgm:prSet>
      <dgm:spPr/>
      <dgm:t>
        <a:bodyPr/>
        <a:lstStyle/>
        <a:p>
          <a:endParaRPr lang="en-US"/>
        </a:p>
      </dgm:t>
    </dgm:pt>
    <dgm:pt modelId="{7D5B41E2-2EF7-44EC-9F8B-638682D4D114}" type="pres">
      <dgm:prSet presAssocID="{0540FDA0-32AF-41F5-80C8-06FB58571099}" presName="hierChild3" presStyleCnt="0"/>
      <dgm:spPr/>
    </dgm:pt>
    <dgm:pt modelId="{E7E9F0C3-99F6-40F7-8F96-E47EC3A28176}" type="pres">
      <dgm:prSet presAssocID="{75F80F5E-FF8D-4299-B204-F591C969448F}" presName="Name17" presStyleLbl="parChTrans1D3" presStyleIdx="0" presStyleCnt="8"/>
      <dgm:spPr/>
      <dgm:t>
        <a:bodyPr/>
        <a:lstStyle/>
        <a:p>
          <a:endParaRPr lang="en-US"/>
        </a:p>
      </dgm:t>
    </dgm:pt>
    <dgm:pt modelId="{25C838F0-1611-4B14-9616-5EC53C493A61}" type="pres">
      <dgm:prSet presAssocID="{A575C877-B6C3-4B55-BD82-760A8E32CEFC}" presName="hierRoot3" presStyleCnt="0"/>
      <dgm:spPr/>
    </dgm:pt>
    <dgm:pt modelId="{563AA8BD-45A6-45DC-AB77-7DB50444C9FB}" type="pres">
      <dgm:prSet presAssocID="{A575C877-B6C3-4B55-BD82-760A8E32CEFC}" presName="composite3" presStyleCnt="0"/>
      <dgm:spPr/>
    </dgm:pt>
    <dgm:pt modelId="{53CF6F24-950B-4887-AA23-C56C35A9CCB7}" type="pres">
      <dgm:prSet presAssocID="{A575C877-B6C3-4B55-BD82-760A8E32CEFC}" presName="background3" presStyleLbl="node3" presStyleIdx="0" presStyleCnt="8"/>
      <dgm:spPr/>
    </dgm:pt>
    <dgm:pt modelId="{C2E8A82B-39F7-4D90-9B1B-A9B20CF56062}" type="pres">
      <dgm:prSet presAssocID="{A575C877-B6C3-4B55-BD82-760A8E32CEFC}" presName="text3" presStyleLbl="fgAcc3" presStyleIdx="0" presStyleCnt="8">
        <dgm:presLayoutVars>
          <dgm:chPref val="3"/>
        </dgm:presLayoutVars>
      </dgm:prSet>
      <dgm:spPr/>
      <dgm:t>
        <a:bodyPr/>
        <a:lstStyle/>
        <a:p>
          <a:endParaRPr lang="en-US"/>
        </a:p>
      </dgm:t>
    </dgm:pt>
    <dgm:pt modelId="{FCED2A22-4BE5-403C-A7F2-FB5395C292BF}" type="pres">
      <dgm:prSet presAssocID="{A575C877-B6C3-4B55-BD82-760A8E32CEFC}" presName="hierChild4" presStyleCnt="0"/>
      <dgm:spPr/>
    </dgm:pt>
    <dgm:pt modelId="{0097314F-7EAF-4475-B36D-FCC04A6725DF}" type="pres">
      <dgm:prSet presAssocID="{6873DB66-00C3-4FD8-BBE8-041D2C28BD85}" presName="Name10" presStyleLbl="parChTrans1D2" presStyleIdx="1" presStyleCnt="3"/>
      <dgm:spPr/>
      <dgm:t>
        <a:bodyPr/>
        <a:lstStyle/>
        <a:p>
          <a:endParaRPr lang="en-US"/>
        </a:p>
      </dgm:t>
    </dgm:pt>
    <dgm:pt modelId="{BD35D685-0413-4642-A218-CD4C54D8E11C}" type="pres">
      <dgm:prSet presAssocID="{33459201-0E35-4EFC-B386-2C632682FDF9}" presName="hierRoot2" presStyleCnt="0"/>
      <dgm:spPr/>
    </dgm:pt>
    <dgm:pt modelId="{F03A7645-AA6B-4E2A-99A4-73377E2FBCB4}" type="pres">
      <dgm:prSet presAssocID="{33459201-0E35-4EFC-B386-2C632682FDF9}" presName="composite2" presStyleCnt="0"/>
      <dgm:spPr/>
    </dgm:pt>
    <dgm:pt modelId="{2AF43887-83DC-49F6-864C-C00549C77208}" type="pres">
      <dgm:prSet presAssocID="{33459201-0E35-4EFC-B386-2C632682FDF9}" presName="background2" presStyleLbl="node2" presStyleIdx="1" presStyleCnt="3"/>
      <dgm:spPr/>
    </dgm:pt>
    <dgm:pt modelId="{85DE7E11-CEB6-4522-919E-5DC9D36E7B63}" type="pres">
      <dgm:prSet presAssocID="{33459201-0E35-4EFC-B386-2C632682FDF9}" presName="text2" presStyleLbl="fgAcc2" presStyleIdx="1" presStyleCnt="3">
        <dgm:presLayoutVars>
          <dgm:chPref val="3"/>
        </dgm:presLayoutVars>
      </dgm:prSet>
      <dgm:spPr/>
      <dgm:t>
        <a:bodyPr/>
        <a:lstStyle/>
        <a:p>
          <a:endParaRPr lang="en-US"/>
        </a:p>
      </dgm:t>
    </dgm:pt>
    <dgm:pt modelId="{D3258997-6A74-4FA3-B0BB-94C3A1292222}" type="pres">
      <dgm:prSet presAssocID="{33459201-0E35-4EFC-B386-2C632682FDF9}" presName="hierChild3" presStyleCnt="0"/>
      <dgm:spPr/>
    </dgm:pt>
    <dgm:pt modelId="{BD568AC1-8B59-4E7E-8322-065B58661966}" type="pres">
      <dgm:prSet presAssocID="{42C452E9-9007-4061-A24E-5D7476728E71}" presName="Name17" presStyleLbl="parChTrans1D3" presStyleIdx="1" presStyleCnt="8"/>
      <dgm:spPr/>
      <dgm:t>
        <a:bodyPr/>
        <a:lstStyle/>
        <a:p>
          <a:endParaRPr lang="en-US"/>
        </a:p>
      </dgm:t>
    </dgm:pt>
    <dgm:pt modelId="{A5D3E9B6-4144-4EA6-9207-97D7E7772877}" type="pres">
      <dgm:prSet presAssocID="{CB6B4091-8DA5-4DF2-A568-FF107D5A6A49}" presName="hierRoot3" presStyleCnt="0"/>
      <dgm:spPr/>
    </dgm:pt>
    <dgm:pt modelId="{CF6473E6-A24D-48A1-B776-C91C5A25AA02}" type="pres">
      <dgm:prSet presAssocID="{CB6B4091-8DA5-4DF2-A568-FF107D5A6A49}" presName="composite3" presStyleCnt="0"/>
      <dgm:spPr/>
    </dgm:pt>
    <dgm:pt modelId="{11BC6438-5D6F-48A9-AE20-D11813CE8E31}" type="pres">
      <dgm:prSet presAssocID="{CB6B4091-8DA5-4DF2-A568-FF107D5A6A49}" presName="background3" presStyleLbl="node3" presStyleIdx="1" presStyleCnt="8"/>
      <dgm:spPr/>
    </dgm:pt>
    <dgm:pt modelId="{71CE3A07-1803-4374-A062-55FB7995B9F7}" type="pres">
      <dgm:prSet presAssocID="{CB6B4091-8DA5-4DF2-A568-FF107D5A6A49}" presName="text3" presStyleLbl="fgAcc3" presStyleIdx="1" presStyleCnt="8">
        <dgm:presLayoutVars>
          <dgm:chPref val="3"/>
        </dgm:presLayoutVars>
      </dgm:prSet>
      <dgm:spPr/>
      <dgm:t>
        <a:bodyPr/>
        <a:lstStyle/>
        <a:p>
          <a:endParaRPr lang="en-US"/>
        </a:p>
      </dgm:t>
    </dgm:pt>
    <dgm:pt modelId="{CCA0966E-1F5E-459F-A6D7-90CB94EE6D2E}" type="pres">
      <dgm:prSet presAssocID="{CB6B4091-8DA5-4DF2-A568-FF107D5A6A49}" presName="hierChild4" presStyleCnt="0"/>
      <dgm:spPr/>
    </dgm:pt>
    <dgm:pt modelId="{FDDE01BA-81A0-4A3E-B475-691BFF6D040A}" type="pres">
      <dgm:prSet presAssocID="{40F1E4C3-5B73-4616-B880-A957E3E66E1B}" presName="Name17" presStyleLbl="parChTrans1D3" presStyleIdx="2" presStyleCnt="8"/>
      <dgm:spPr/>
      <dgm:t>
        <a:bodyPr/>
        <a:lstStyle/>
        <a:p>
          <a:endParaRPr lang="en-US"/>
        </a:p>
      </dgm:t>
    </dgm:pt>
    <dgm:pt modelId="{345B42F8-2443-4A5D-B3C9-E8866C9A668A}" type="pres">
      <dgm:prSet presAssocID="{097D4C9B-7CAD-41DC-B4F0-32EBF00F4053}" presName="hierRoot3" presStyleCnt="0"/>
      <dgm:spPr/>
    </dgm:pt>
    <dgm:pt modelId="{D423EFE3-C663-48A1-A59F-CFA4B383C2AB}" type="pres">
      <dgm:prSet presAssocID="{097D4C9B-7CAD-41DC-B4F0-32EBF00F4053}" presName="composite3" presStyleCnt="0"/>
      <dgm:spPr/>
    </dgm:pt>
    <dgm:pt modelId="{4441AC9D-C72C-4597-9257-ECDAF90F2034}" type="pres">
      <dgm:prSet presAssocID="{097D4C9B-7CAD-41DC-B4F0-32EBF00F4053}" presName="background3" presStyleLbl="node3" presStyleIdx="2" presStyleCnt="8"/>
      <dgm:spPr/>
    </dgm:pt>
    <dgm:pt modelId="{608FD3D5-E234-4D85-880C-B0625EBB5654}" type="pres">
      <dgm:prSet presAssocID="{097D4C9B-7CAD-41DC-B4F0-32EBF00F4053}" presName="text3" presStyleLbl="fgAcc3" presStyleIdx="2" presStyleCnt="8" custScaleX="128178">
        <dgm:presLayoutVars>
          <dgm:chPref val="3"/>
        </dgm:presLayoutVars>
      </dgm:prSet>
      <dgm:spPr/>
      <dgm:t>
        <a:bodyPr/>
        <a:lstStyle/>
        <a:p>
          <a:endParaRPr lang="en-US"/>
        </a:p>
      </dgm:t>
    </dgm:pt>
    <dgm:pt modelId="{8612C87D-4CF4-4125-96A4-E8276BA8AD23}" type="pres">
      <dgm:prSet presAssocID="{097D4C9B-7CAD-41DC-B4F0-32EBF00F4053}" presName="hierChild4" presStyleCnt="0"/>
      <dgm:spPr/>
    </dgm:pt>
    <dgm:pt modelId="{936A41F6-DC10-4977-9431-B7829E63875B}" type="pres">
      <dgm:prSet presAssocID="{A94CF423-4210-4B30-BBD7-530DCCFD3FED}" presName="Name10" presStyleLbl="parChTrans1D2" presStyleIdx="2" presStyleCnt="3"/>
      <dgm:spPr/>
      <dgm:t>
        <a:bodyPr/>
        <a:lstStyle/>
        <a:p>
          <a:endParaRPr lang="en-US"/>
        </a:p>
      </dgm:t>
    </dgm:pt>
    <dgm:pt modelId="{987F44F2-CE74-4FBD-B96A-141232CAB941}" type="pres">
      <dgm:prSet presAssocID="{DE09739B-281F-4921-AA44-09444F81F99F}" presName="hierRoot2" presStyleCnt="0"/>
      <dgm:spPr/>
    </dgm:pt>
    <dgm:pt modelId="{A5090FDE-D9E7-4EDD-B5F1-CAC5A9748B78}" type="pres">
      <dgm:prSet presAssocID="{DE09739B-281F-4921-AA44-09444F81F99F}" presName="composite2" presStyleCnt="0"/>
      <dgm:spPr/>
    </dgm:pt>
    <dgm:pt modelId="{9BB38C50-6C2C-476E-84E6-ED6F0C5DA70F}" type="pres">
      <dgm:prSet presAssocID="{DE09739B-281F-4921-AA44-09444F81F99F}" presName="background2" presStyleLbl="node2" presStyleIdx="2" presStyleCnt="3"/>
      <dgm:spPr/>
    </dgm:pt>
    <dgm:pt modelId="{7757B259-0A97-4CCD-A609-1E2CE1B7B5B1}" type="pres">
      <dgm:prSet presAssocID="{DE09739B-281F-4921-AA44-09444F81F99F}" presName="text2" presStyleLbl="fgAcc2" presStyleIdx="2" presStyleCnt="3">
        <dgm:presLayoutVars>
          <dgm:chPref val="3"/>
        </dgm:presLayoutVars>
      </dgm:prSet>
      <dgm:spPr/>
      <dgm:t>
        <a:bodyPr/>
        <a:lstStyle/>
        <a:p>
          <a:endParaRPr lang="en-US"/>
        </a:p>
      </dgm:t>
    </dgm:pt>
    <dgm:pt modelId="{BD0C3F17-F2FA-43E6-A3A3-76604A60D426}" type="pres">
      <dgm:prSet presAssocID="{DE09739B-281F-4921-AA44-09444F81F99F}" presName="hierChild3" presStyleCnt="0"/>
      <dgm:spPr/>
    </dgm:pt>
    <dgm:pt modelId="{55C1D4F6-6AD9-4429-A23C-7C1A863F4398}" type="pres">
      <dgm:prSet presAssocID="{B2C9BFA3-B134-4C3A-BA05-04F0DB61A725}" presName="Name17" presStyleLbl="parChTrans1D3" presStyleIdx="3" presStyleCnt="8"/>
      <dgm:spPr/>
      <dgm:t>
        <a:bodyPr/>
        <a:lstStyle/>
        <a:p>
          <a:endParaRPr lang="en-US"/>
        </a:p>
      </dgm:t>
    </dgm:pt>
    <dgm:pt modelId="{06A26317-221A-406D-B00B-B8760923EB8C}" type="pres">
      <dgm:prSet presAssocID="{39218F98-3C23-4EEC-85F5-3D65E1231696}" presName="hierRoot3" presStyleCnt="0"/>
      <dgm:spPr/>
    </dgm:pt>
    <dgm:pt modelId="{D906EBAB-BAD2-48A4-8A95-22AEF9B8CD29}" type="pres">
      <dgm:prSet presAssocID="{39218F98-3C23-4EEC-85F5-3D65E1231696}" presName="composite3" presStyleCnt="0"/>
      <dgm:spPr/>
    </dgm:pt>
    <dgm:pt modelId="{C46CA139-11C0-4FF1-9F12-70217418422C}" type="pres">
      <dgm:prSet presAssocID="{39218F98-3C23-4EEC-85F5-3D65E1231696}" presName="background3" presStyleLbl="node3" presStyleIdx="3" presStyleCnt="8"/>
      <dgm:spPr/>
    </dgm:pt>
    <dgm:pt modelId="{BC7B37B6-248A-4DB2-AA3B-39E18EBF8AEF}" type="pres">
      <dgm:prSet presAssocID="{39218F98-3C23-4EEC-85F5-3D65E1231696}" presName="text3" presStyleLbl="fgAcc3" presStyleIdx="3" presStyleCnt="8">
        <dgm:presLayoutVars>
          <dgm:chPref val="3"/>
        </dgm:presLayoutVars>
      </dgm:prSet>
      <dgm:spPr/>
      <dgm:t>
        <a:bodyPr/>
        <a:lstStyle/>
        <a:p>
          <a:endParaRPr lang="en-US"/>
        </a:p>
      </dgm:t>
    </dgm:pt>
    <dgm:pt modelId="{B14B722C-67D1-4AA9-9C91-18934A99FDEF}" type="pres">
      <dgm:prSet presAssocID="{39218F98-3C23-4EEC-85F5-3D65E1231696}" presName="hierChild4" presStyleCnt="0"/>
      <dgm:spPr/>
    </dgm:pt>
    <dgm:pt modelId="{CFA5BC4D-D6FC-4140-AC55-3E70DF3AF81B}" type="pres">
      <dgm:prSet presAssocID="{42CDAF3E-02A6-487A-BC8D-51E9775BB598}" presName="Name23" presStyleLbl="parChTrans1D4" presStyleIdx="0" presStyleCnt="4"/>
      <dgm:spPr/>
      <dgm:t>
        <a:bodyPr/>
        <a:lstStyle/>
        <a:p>
          <a:endParaRPr lang="en-US"/>
        </a:p>
      </dgm:t>
    </dgm:pt>
    <dgm:pt modelId="{173F33F4-0502-4121-8F31-C91DEF4F4618}" type="pres">
      <dgm:prSet presAssocID="{59CEE856-2642-405A-9259-4E4CBA64AFAF}" presName="hierRoot4" presStyleCnt="0"/>
      <dgm:spPr/>
    </dgm:pt>
    <dgm:pt modelId="{67E559DA-EB84-4FAB-91B8-1FB264DF5655}" type="pres">
      <dgm:prSet presAssocID="{59CEE856-2642-405A-9259-4E4CBA64AFAF}" presName="composite4" presStyleCnt="0"/>
      <dgm:spPr/>
    </dgm:pt>
    <dgm:pt modelId="{7F081B06-E1C1-4616-B22F-F6C7D24C94BE}" type="pres">
      <dgm:prSet presAssocID="{59CEE856-2642-405A-9259-4E4CBA64AFAF}" presName="background4" presStyleLbl="node4" presStyleIdx="0" presStyleCnt="4"/>
      <dgm:spPr/>
    </dgm:pt>
    <dgm:pt modelId="{521BAD1F-DBE3-47A6-90C2-70170B6AAC10}" type="pres">
      <dgm:prSet presAssocID="{59CEE856-2642-405A-9259-4E4CBA64AFAF}" presName="text4" presStyleLbl="fgAcc4" presStyleIdx="0" presStyleCnt="4">
        <dgm:presLayoutVars>
          <dgm:chPref val="3"/>
        </dgm:presLayoutVars>
      </dgm:prSet>
      <dgm:spPr/>
      <dgm:t>
        <a:bodyPr/>
        <a:lstStyle/>
        <a:p>
          <a:endParaRPr lang="en-US"/>
        </a:p>
      </dgm:t>
    </dgm:pt>
    <dgm:pt modelId="{8A3C0F05-7DED-48E5-898C-81D7C491D202}" type="pres">
      <dgm:prSet presAssocID="{59CEE856-2642-405A-9259-4E4CBA64AFAF}" presName="hierChild5" presStyleCnt="0"/>
      <dgm:spPr/>
    </dgm:pt>
    <dgm:pt modelId="{023B72EE-F52D-4708-8E49-0EC30F52D78F}" type="pres">
      <dgm:prSet presAssocID="{8525A77B-5D46-4C0D-B084-3216E2507D6B}" presName="Name17" presStyleLbl="parChTrans1D3" presStyleIdx="4" presStyleCnt="8"/>
      <dgm:spPr/>
      <dgm:t>
        <a:bodyPr/>
        <a:lstStyle/>
        <a:p>
          <a:endParaRPr lang="en-US"/>
        </a:p>
      </dgm:t>
    </dgm:pt>
    <dgm:pt modelId="{2D1C2B7B-F579-42A7-82D0-E9F0C03B54B1}" type="pres">
      <dgm:prSet presAssocID="{6E621FB5-65D8-43F7-9745-4101D0C232A6}" presName="hierRoot3" presStyleCnt="0"/>
      <dgm:spPr/>
    </dgm:pt>
    <dgm:pt modelId="{8C79B84D-1825-43B8-87D3-5496D5DE5943}" type="pres">
      <dgm:prSet presAssocID="{6E621FB5-65D8-43F7-9745-4101D0C232A6}" presName="composite3" presStyleCnt="0"/>
      <dgm:spPr/>
    </dgm:pt>
    <dgm:pt modelId="{0F9A4AE9-A57F-429A-AA7E-43D65AB7B388}" type="pres">
      <dgm:prSet presAssocID="{6E621FB5-65D8-43F7-9745-4101D0C232A6}" presName="background3" presStyleLbl="node3" presStyleIdx="4" presStyleCnt="8"/>
      <dgm:spPr/>
    </dgm:pt>
    <dgm:pt modelId="{8A141571-A9E9-41A3-A894-C484E68870D1}" type="pres">
      <dgm:prSet presAssocID="{6E621FB5-65D8-43F7-9745-4101D0C232A6}" presName="text3" presStyleLbl="fgAcc3" presStyleIdx="4" presStyleCnt="8">
        <dgm:presLayoutVars>
          <dgm:chPref val="3"/>
        </dgm:presLayoutVars>
      </dgm:prSet>
      <dgm:spPr/>
      <dgm:t>
        <a:bodyPr/>
        <a:lstStyle/>
        <a:p>
          <a:endParaRPr lang="en-US"/>
        </a:p>
      </dgm:t>
    </dgm:pt>
    <dgm:pt modelId="{044F253F-98EC-4ADB-98C6-86B0C16E9877}" type="pres">
      <dgm:prSet presAssocID="{6E621FB5-65D8-43F7-9745-4101D0C232A6}" presName="hierChild4" presStyleCnt="0"/>
      <dgm:spPr/>
    </dgm:pt>
    <dgm:pt modelId="{61B39686-F736-40B4-A551-617B296A8FC7}" type="pres">
      <dgm:prSet presAssocID="{364778AC-D3BE-4A27-B784-49BD148BC797}" presName="Name23" presStyleLbl="parChTrans1D4" presStyleIdx="1" presStyleCnt="4"/>
      <dgm:spPr/>
      <dgm:t>
        <a:bodyPr/>
        <a:lstStyle/>
        <a:p>
          <a:endParaRPr lang="en-US"/>
        </a:p>
      </dgm:t>
    </dgm:pt>
    <dgm:pt modelId="{8443CC64-E0F1-4E22-9448-0EE1020466DD}" type="pres">
      <dgm:prSet presAssocID="{6ABC72F5-8BBE-4452-9946-822707FB6842}" presName="hierRoot4" presStyleCnt="0"/>
      <dgm:spPr/>
    </dgm:pt>
    <dgm:pt modelId="{53517A5F-8188-4B2D-8AA5-F0C5BA0B373B}" type="pres">
      <dgm:prSet presAssocID="{6ABC72F5-8BBE-4452-9946-822707FB6842}" presName="composite4" presStyleCnt="0"/>
      <dgm:spPr/>
    </dgm:pt>
    <dgm:pt modelId="{E0863505-CB67-44B3-9EBE-651490409A90}" type="pres">
      <dgm:prSet presAssocID="{6ABC72F5-8BBE-4452-9946-822707FB6842}" presName="background4" presStyleLbl="node4" presStyleIdx="1" presStyleCnt="4"/>
      <dgm:spPr/>
    </dgm:pt>
    <dgm:pt modelId="{661F53C8-234A-4457-AAFD-61965FEEC6D5}" type="pres">
      <dgm:prSet presAssocID="{6ABC72F5-8BBE-4452-9946-822707FB6842}" presName="text4" presStyleLbl="fgAcc4" presStyleIdx="1" presStyleCnt="4">
        <dgm:presLayoutVars>
          <dgm:chPref val="3"/>
        </dgm:presLayoutVars>
      </dgm:prSet>
      <dgm:spPr/>
      <dgm:t>
        <a:bodyPr/>
        <a:lstStyle/>
        <a:p>
          <a:endParaRPr lang="en-US"/>
        </a:p>
      </dgm:t>
    </dgm:pt>
    <dgm:pt modelId="{C022267A-B374-4231-B42B-1E59091E15F9}" type="pres">
      <dgm:prSet presAssocID="{6ABC72F5-8BBE-4452-9946-822707FB6842}" presName="hierChild5" presStyleCnt="0"/>
      <dgm:spPr/>
    </dgm:pt>
    <dgm:pt modelId="{C41DED77-7BB2-4FD4-9434-BA5E2B30B17B}" type="pres">
      <dgm:prSet presAssocID="{A98318AD-D0C4-4506-BB19-469F34BA50A8}" presName="Name17" presStyleLbl="parChTrans1D3" presStyleIdx="5" presStyleCnt="8"/>
      <dgm:spPr/>
      <dgm:t>
        <a:bodyPr/>
        <a:lstStyle/>
        <a:p>
          <a:endParaRPr lang="en-US"/>
        </a:p>
      </dgm:t>
    </dgm:pt>
    <dgm:pt modelId="{A3861810-0066-4676-8351-7AB505E3E7E9}" type="pres">
      <dgm:prSet presAssocID="{E74B518C-CF70-4B84-8E24-9233DB8790F3}" presName="hierRoot3" presStyleCnt="0"/>
      <dgm:spPr/>
    </dgm:pt>
    <dgm:pt modelId="{646768BE-8D3A-4780-9C1D-E6AF3F561AAB}" type="pres">
      <dgm:prSet presAssocID="{E74B518C-CF70-4B84-8E24-9233DB8790F3}" presName="composite3" presStyleCnt="0"/>
      <dgm:spPr/>
    </dgm:pt>
    <dgm:pt modelId="{CECCD8DE-6CA5-4FE0-8632-471ED70AD6B9}" type="pres">
      <dgm:prSet presAssocID="{E74B518C-CF70-4B84-8E24-9233DB8790F3}" presName="background3" presStyleLbl="node3" presStyleIdx="5" presStyleCnt="8"/>
      <dgm:spPr/>
    </dgm:pt>
    <dgm:pt modelId="{FDEC7EC7-0002-4D40-8633-F27EF79B95D4}" type="pres">
      <dgm:prSet presAssocID="{E74B518C-CF70-4B84-8E24-9233DB8790F3}" presName="text3" presStyleLbl="fgAcc3" presStyleIdx="5" presStyleCnt="8">
        <dgm:presLayoutVars>
          <dgm:chPref val="3"/>
        </dgm:presLayoutVars>
      </dgm:prSet>
      <dgm:spPr/>
      <dgm:t>
        <a:bodyPr/>
        <a:lstStyle/>
        <a:p>
          <a:endParaRPr lang="en-US"/>
        </a:p>
      </dgm:t>
    </dgm:pt>
    <dgm:pt modelId="{1F350B21-2A9A-4BC5-A455-A6221D4E9828}" type="pres">
      <dgm:prSet presAssocID="{E74B518C-CF70-4B84-8E24-9233DB8790F3}" presName="hierChild4" presStyleCnt="0"/>
      <dgm:spPr/>
    </dgm:pt>
    <dgm:pt modelId="{6EA2A8FB-D8C0-4D39-821A-E0B25E3D3B46}" type="pres">
      <dgm:prSet presAssocID="{A6A10A82-7ED3-4644-BDEE-41AA4D0EE704}" presName="Name23" presStyleLbl="parChTrans1D4" presStyleIdx="2" presStyleCnt="4"/>
      <dgm:spPr/>
      <dgm:t>
        <a:bodyPr/>
        <a:lstStyle/>
        <a:p>
          <a:endParaRPr lang="en-US"/>
        </a:p>
      </dgm:t>
    </dgm:pt>
    <dgm:pt modelId="{75FB320F-5FB4-49CC-A62C-D42557A589E9}" type="pres">
      <dgm:prSet presAssocID="{57D7BC41-CE00-4C63-9373-70149A75862C}" presName="hierRoot4" presStyleCnt="0"/>
      <dgm:spPr/>
    </dgm:pt>
    <dgm:pt modelId="{F8CC56C7-3F61-4A40-A972-677CEAAB140C}" type="pres">
      <dgm:prSet presAssocID="{57D7BC41-CE00-4C63-9373-70149A75862C}" presName="composite4" presStyleCnt="0"/>
      <dgm:spPr/>
    </dgm:pt>
    <dgm:pt modelId="{CD67D5A0-9645-4215-952D-6863C78302F1}" type="pres">
      <dgm:prSet presAssocID="{57D7BC41-CE00-4C63-9373-70149A75862C}" presName="background4" presStyleLbl="node4" presStyleIdx="2" presStyleCnt="4"/>
      <dgm:spPr/>
    </dgm:pt>
    <dgm:pt modelId="{3F2E849A-7709-457B-9171-F24EE1FA8679}" type="pres">
      <dgm:prSet presAssocID="{57D7BC41-CE00-4C63-9373-70149A75862C}" presName="text4" presStyleLbl="fgAcc4" presStyleIdx="2" presStyleCnt="4">
        <dgm:presLayoutVars>
          <dgm:chPref val="3"/>
        </dgm:presLayoutVars>
      </dgm:prSet>
      <dgm:spPr/>
      <dgm:t>
        <a:bodyPr/>
        <a:lstStyle/>
        <a:p>
          <a:endParaRPr lang="en-US"/>
        </a:p>
      </dgm:t>
    </dgm:pt>
    <dgm:pt modelId="{1BCDF92D-28C8-4D85-9EBD-0777DC374104}" type="pres">
      <dgm:prSet presAssocID="{57D7BC41-CE00-4C63-9373-70149A75862C}" presName="hierChild5" presStyleCnt="0"/>
      <dgm:spPr/>
    </dgm:pt>
    <dgm:pt modelId="{5364DBC5-C8F6-4FEF-9158-07506F3B1215}" type="pres">
      <dgm:prSet presAssocID="{0D3EEE87-FFDF-485C-A968-2E4747BEBBEA}" presName="Name17" presStyleLbl="parChTrans1D3" presStyleIdx="6" presStyleCnt="8"/>
      <dgm:spPr/>
      <dgm:t>
        <a:bodyPr/>
        <a:lstStyle/>
        <a:p>
          <a:endParaRPr lang="en-US"/>
        </a:p>
      </dgm:t>
    </dgm:pt>
    <dgm:pt modelId="{E050FBD3-6FCE-4DE6-ADD3-6D0D99093437}" type="pres">
      <dgm:prSet presAssocID="{D4994092-0526-46FE-BC28-E2A600B8B17B}" presName="hierRoot3" presStyleCnt="0"/>
      <dgm:spPr/>
    </dgm:pt>
    <dgm:pt modelId="{9C954063-4E6A-4D66-A9EB-FFEE691D6EB7}" type="pres">
      <dgm:prSet presAssocID="{D4994092-0526-46FE-BC28-E2A600B8B17B}" presName="composite3" presStyleCnt="0"/>
      <dgm:spPr/>
    </dgm:pt>
    <dgm:pt modelId="{14D4EA7F-7A81-4A10-996F-2097159EB4A5}" type="pres">
      <dgm:prSet presAssocID="{D4994092-0526-46FE-BC28-E2A600B8B17B}" presName="background3" presStyleLbl="node3" presStyleIdx="6" presStyleCnt="8"/>
      <dgm:spPr/>
    </dgm:pt>
    <dgm:pt modelId="{ED62961C-37CD-4246-9244-3F7710F0EDB4}" type="pres">
      <dgm:prSet presAssocID="{D4994092-0526-46FE-BC28-E2A600B8B17B}" presName="text3" presStyleLbl="fgAcc3" presStyleIdx="6" presStyleCnt="8">
        <dgm:presLayoutVars>
          <dgm:chPref val="3"/>
        </dgm:presLayoutVars>
      </dgm:prSet>
      <dgm:spPr/>
      <dgm:t>
        <a:bodyPr/>
        <a:lstStyle/>
        <a:p>
          <a:endParaRPr lang="en-US"/>
        </a:p>
      </dgm:t>
    </dgm:pt>
    <dgm:pt modelId="{16F17EEF-DB1F-4133-825B-2F8F69084099}" type="pres">
      <dgm:prSet presAssocID="{D4994092-0526-46FE-BC28-E2A600B8B17B}" presName="hierChild4" presStyleCnt="0"/>
      <dgm:spPr/>
    </dgm:pt>
    <dgm:pt modelId="{715BFA70-70F0-4C73-B302-0741A960AED9}" type="pres">
      <dgm:prSet presAssocID="{4A80092C-C37A-4FB1-BF76-110801736738}" presName="Name23" presStyleLbl="parChTrans1D4" presStyleIdx="3" presStyleCnt="4"/>
      <dgm:spPr/>
      <dgm:t>
        <a:bodyPr/>
        <a:lstStyle/>
        <a:p>
          <a:endParaRPr lang="en-US"/>
        </a:p>
      </dgm:t>
    </dgm:pt>
    <dgm:pt modelId="{4BF13084-6C8C-4024-AAA9-681982509FD4}" type="pres">
      <dgm:prSet presAssocID="{8C9E0448-0CAD-4952-BB44-8CB638578754}" presName="hierRoot4" presStyleCnt="0"/>
      <dgm:spPr/>
    </dgm:pt>
    <dgm:pt modelId="{2C246028-A69F-4328-B9D1-E2CCFBFC4B4F}" type="pres">
      <dgm:prSet presAssocID="{8C9E0448-0CAD-4952-BB44-8CB638578754}" presName="composite4" presStyleCnt="0"/>
      <dgm:spPr/>
    </dgm:pt>
    <dgm:pt modelId="{77EDBFDB-1871-4A6F-95A9-6925DEAD3DD7}" type="pres">
      <dgm:prSet presAssocID="{8C9E0448-0CAD-4952-BB44-8CB638578754}" presName="background4" presStyleLbl="node4" presStyleIdx="3" presStyleCnt="4"/>
      <dgm:spPr/>
    </dgm:pt>
    <dgm:pt modelId="{22DE3610-EF22-4E52-8DA5-E9B367D3197A}" type="pres">
      <dgm:prSet presAssocID="{8C9E0448-0CAD-4952-BB44-8CB638578754}" presName="text4" presStyleLbl="fgAcc4" presStyleIdx="3" presStyleCnt="4">
        <dgm:presLayoutVars>
          <dgm:chPref val="3"/>
        </dgm:presLayoutVars>
      </dgm:prSet>
      <dgm:spPr/>
      <dgm:t>
        <a:bodyPr/>
        <a:lstStyle/>
        <a:p>
          <a:endParaRPr lang="en-US"/>
        </a:p>
      </dgm:t>
    </dgm:pt>
    <dgm:pt modelId="{D662B3CC-0548-4DA4-B460-52E9693A05E0}" type="pres">
      <dgm:prSet presAssocID="{8C9E0448-0CAD-4952-BB44-8CB638578754}" presName="hierChild5" presStyleCnt="0"/>
      <dgm:spPr/>
    </dgm:pt>
    <dgm:pt modelId="{4DB6598A-6E46-47F4-906E-BB6CDCF04ECA}" type="pres">
      <dgm:prSet presAssocID="{D6D65125-E62A-4FEF-9F16-DAE30C902440}" presName="Name17" presStyleLbl="parChTrans1D3" presStyleIdx="7" presStyleCnt="8"/>
      <dgm:spPr/>
      <dgm:t>
        <a:bodyPr/>
        <a:lstStyle/>
        <a:p>
          <a:endParaRPr lang="en-US"/>
        </a:p>
      </dgm:t>
    </dgm:pt>
    <dgm:pt modelId="{3459F835-914D-41D7-A9C8-15706D6328A6}" type="pres">
      <dgm:prSet presAssocID="{09EDEEB3-A2A4-42A6-8559-4A9D5618C659}" presName="hierRoot3" presStyleCnt="0"/>
      <dgm:spPr/>
    </dgm:pt>
    <dgm:pt modelId="{888EDE98-2657-40C3-822B-E067A3B38497}" type="pres">
      <dgm:prSet presAssocID="{09EDEEB3-A2A4-42A6-8559-4A9D5618C659}" presName="composite3" presStyleCnt="0"/>
      <dgm:spPr/>
    </dgm:pt>
    <dgm:pt modelId="{3DDA28E0-BBE0-4D23-A929-EFB42C2BA880}" type="pres">
      <dgm:prSet presAssocID="{09EDEEB3-A2A4-42A6-8559-4A9D5618C659}" presName="background3" presStyleLbl="node3" presStyleIdx="7" presStyleCnt="8"/>
      <dgm:spPr/>
    </dgm:pt>
    <dgm:pt modelId="{E7D21487-1A11-4F62-8697-C69F2AA3612E}" type="pres">
      <dgm:prSet presAssocID="{09EDEEB3-A2A4-42A6-8559-4A9D5618C659}" presName="text3" presStyleLbl="fgAcc3" presStyleIdx="7" presStyleCnt="8" custLinFactNeighborX="1156">
        <dgm:presLayoutVars>
          <dgm:chPref val="3"/>
        </dgm:presLayoutVars>
      </dgm:prSet>
      <dgm:spPr/>
      <dgm:t>
        <a:bodyPr/>
        <a:lstStyle/>
        <a:p>
          <a:endParaRPr lang="en-US"/>
        </a:p>
      </dgm:t>
    </dgm:pt>
    <dgm:pt modelId="{206E56A8-8B89-4277-8F06-D3D5E6576FD3}" type="pres">
      <dgm:prSet presAssocID="{09EDEEB3-A2A4-42A6-8559-4A9D5618C659}" presName="hierChild4" presStyleCnt="0"/>
      <dgm:spPr/>
    </dgm:pt>
  </dgm:ptLst>
  <dgm:cxnLst>
    <dgm:cxn modelId="{9F66AE52-62C2-4096-B8E8-3DD18A259053}" type="presOf" srcId="{42CDAF3E-02A6-487A-BC8D-51E9775BB598}" destId="{CFA5BC4D-D6FC-4140-AC55-3E70DF3AF81B}" srcOrd="0" destOrd="0" presId="urn:microsoft.com/office/officeart/2005/8/layout/hierarchy1"/>
    <dgm:cxn modelId="{A75CF484-CA07-4BC8-B0AA-ED8147419487}" type="presOf" srcId="{75F80F5E-FF8D-4299-B204-F591C969448F}" destId="{E7E9F0C3-99F6-40F7-8F96-E47EC3A28176}" srcOrd="0" destOrd="0" presId="urn:microsoft.com/office/officeart/2005/8/layout/hierarchy1"/>
    <dgm:cxn modelId="{25FC7034-017B-4FCD-9F1E-DB1E02C51057}" srcId="{33459201-0E35-4EFC-B386-2C632682FDF9}" destId="{097D4C9B-7CAD-41DC-B4F0-32EBF00F4053}" srcOrd="1" destOrd="0" parTransId="{40F1E4C3-5B73-4616-B880-A957E3E66E1B}" sibTransId="{390EAE4C-9A9D-450E-B176-083F621553C1}"/>
    <dgm:cxn modelId="{EBA1E908-73E4-4E9D-A225-7C0BE0AABD70}" type="presOf" srcId="{D6D65125-E62A-4FEF-9F16-DAE30C902440}" destId="{4DB6598A-6E46-47F4-906E-BB6CDCF04ECA}" srcOrd="0" destOrd="0" presId="urn:microsoft.com/office/officeart/2005/8/layout/hierarchy1"/>
    <dgm:cxn modelId="{22DE4615-3322-4EA7-B4C9-755DB658B4F8}" type="presOf" srcId="{A94CF423-4210-4B30-BBD7-530DCCFD3FED}" destId="{936A41F6-DC10-4977-9431-B7829E63875B}" srcOrd="0" destOrd="0" presId="urn:microsoft.com/office/officeart/2005/8/layout/hierarchy1"/>
    <dgm:cxn modelId="{D9AE46C1-32DF-4D9A-9413-8F26DBAD34F7}" srcId="{39218F98-3C23-4EEC-85F5-3D65E1231696}" destId="{59CEE856-2642-405A-9259-4E4CBA64AFAF}" srcOrd="0" destOrd="0" parTransId="{42CDAF3E-02A6-487A-BC8D-51E9775BB598}" sibTransId="{A1335B58-DD29-4BF4-9A5F-7B660032172F}"/>
    <dgm:cxn modelId="{C08A5FAD-D502-4D16-BF3D-859872771827}" type="presOf" srcId="{0D3EEE87-FFDF-485C-A968-2E4747BEBBEA}" destId="{5364DBC5-C8F6-4FEF-9158-07506F3B1215}" srcOrd="0" destOrd="0" presId="urn:microsoft.com/office/officeart/2005/8/layout/hierarchy1"/>
    <dgm:cxn modelId="{EFAB0D3A-8CA7-4321-92AA-EB2D1889815A}" type="presOf" srcId="{4A80092C-C37A-4FB1-BF76-110801736738}" destId="{715BFA70-70F0-4C73-B302-0741A960AED9}" srcOrd="0" destOrd="0" presId="urn:microsoft.com/office/officeart/2005/8/layout/hierarchy1"/>
    <dgm:cxn modelId="{0470A65A-9025-41C2-82E3-E9FBD2D4ABEF}" type="presOf" srcId="{A459C6B5-2439-4FB1-A4DC-FC7BEBB8CCFC}" destId="{0B1A993E-0120-453F-A50E-CA8C6D4B64C0}" srcOrd="0" destOrd="0" presId="urn:microsoft.com/office/officeart/2005/8/layout/hierarchy1"/>
    <dgm:cxn modelId="{B60102ED-AA7B-4E29-A770-130765785B7A}" srcId="{A459C6B5-2439-4FB1-A4DC-FC7BEBB8CCFC}" destId="{33459201-0E35-4EFC-B386-2C632682FDF9}" srcOrd="1" destOrd="0" parTransId="{6873DB66-00C3-4FD8-BBE8-041D2C28BD85}" sibTransId="{7418D1CE-8A5B-405B-AC43-280B7CD7EBF7}"/>
    <dgm:cxn modelId="{082FCD78-3FF2-41EA-9667-E48A1A4B0FE4}" type="presOf" srcId="{59CEE856-2642-405A-9259-4E4CBA64AFAF}" destId="{521BAD1F-DBE3-47A6-90C2-70170B6AAC10}" srcOrd="0" destOrd="0" presId="urn:microsoft.com/office/officeart/2005/8/layout/hierarchy1"/>
    <dgm:cxn modelId="{3CA2D836-9742-4C74-ACA8-311686BE47AD}" type="presOf" srcId="{A575C877-B6C3-4B55-BD82-760A8E32CEFC}" destId="{C2E8A82B-39F7-4D90-9B1B-A9B20CF56062}" srcOrd="0" destOrd="0" presId="urn:microsoft.com/office/officeart/2005/8/layout/hierarchy1"/>
    <dgm:cxn modelId="{F05263DC-90D1-45A4-B9F3-C9B715BBF6A1}" srcId="{A459C6B5-2439-4FB1-A4DC-FC7BEBB8CCFC}" destId="{DE09739B-281F-4921-AA44-09444F81F99F}" srcOrd="2" destOrd="0" parTransId="{A94CF423-4210-4B30-BBD7-530DCCFD3FED}" sibTransId="{2C0E8288-2F00-4DE5-81BF-2EFFB7065619}"/>
    <dgm:cxn modelId="{E2350F72-F874-4EA2-A27E-32F9DDD06CE3}" srcId="{DE09739B-281F-4921-AA44-09444F81F99F}" destId="{09EDEEB3-A2A4-42A6-8559-4A9D5618C659}" srcOrd="4" destOrd="0" parTransId="{D6D65125-E62A-4FEF-9F16-DAE30C902440}" sibTransId="{7DF43116-CDBC-4C25-A606-A8EFD355C8DA}"/>
    <dgm:cxn modelId="{9904ABE1-A459-455B-A655-4923DD843BC9}" type="presOf" srcId="{E74B518C-CF70-4B84-8E24-9233DB8790F3}" destId="{FDEC7EC7-0002-4D40-8633-F27EF79B95D4}" srcOrd="0" destOrd="0" presId="urn:microsoft.com/office/officeart/2005/8/layout/hierarchy1"/>
    <dgm:cxn modelId="{D95F6CA5-AB7B-4AD4-99B5-46A1186E0B38}" type="presOf" srcId="{6E621FB5-65D8-43F7-9745-4101D0C232A6}" destId="{8A141571-A9E9-41A3-A894-C484E68870D1}" srcOrd="0" destOrd="0" presId="urn:microsoft.com/office/officeart/2005/8/layout/hierarchy1"/>
    <dgm:cxn modelId="{564FC855-DCEF-450D-9683-C9BB956EDFD6}" type="presOf" srcId="{93CFFB7C-4B5D-47B9-A87B-A24351E51342}" destId="{9000C517-07D1-4E1A-ADA7-F2762B44327B}" srcOrd="0" destOrd="0" presId="urn:microsoft.com/office/officeart/2005/8/layout/hierarchy1"/>
    <dgm:cxn modelId="{89F9412D-9978-42B3-A1A0-53BECDA9499F}" type="presOf" srcId="{39218F98-3C23-4EEC-85F5-3D65E1231696}" destId="{BC7B37B6-248A-4DB2-AA3B-39E18EBF8AEF}" srcOrd="0" destOrd="0" presId="urn:microsoft.com/office/officeart/2005/8/layout/hierarchy1"/>
    <dgm:cxn modelId="{F54A0354-6E03-4FBC-9F5E-218343EDC637}" srcId="{DE09739B-281F-4921-AA44-09444F81F99F}" destId="{39218F98-3C23-4EEC-85F5-3D65E1231696}" srcOrd="0" destOrd="0" parTransId="{B2C9BFA3-B134-4C3A-BA05-04F0DB61A725}" sibTransId="{73D9F075-CDA1-4BCC-83E4-7A2A74A98D43}"/>
    <dgm:cxn modelId="{166D5813-4D0F-4B2C-9F78-E50BD6C5A6A6}" srcId="{33459201-0E35-4EFC-B386-2C632682FDF9}" destId="{CB6B4091-8DA5-4DF2-A568-FF107D5A6A49}" srcOrd="0" destOrd="0" parTransId="{42C452E9-9007-4061-A24E-5D7476728E71}" sibTransId="{EE4A350C-4CA0-4BC6-9309-B6169F1C60EB}"/>
    <dgm:cxn modelId="{20A019CD-6AEF-441C-AE75-E70DC0BE47E7}" type="presOf" srcId="{40F1E4C3-5B73-4616-B880-A957E3E66E1B}" destId="{FDDE01BA-81A0-4A3E-B475-691BFF6D040A}" srcOrd="0" destOrd="0" presId="urn:microsoft.com/office/officeart/2005/8/layout/hierarchy1"/>
    <dgm:cxn modelId="{2A3DEEF9-E10F-49B2-9FE0-C58FA942DD1B}" type="presOf" srcId="{6873DB66-00C3-4FD8-BBE8-041D2C28BD85}" destId="{0097314F-7EAF-4475-B36D-FCC04A6725DF}" srcOrd="0" destOrd="0" presId="urn:microsoft.com/office/officeart/2005/8/layout/hierarchy1"/>
    <dgm:cxn modelId="{139225C2-ADCE-469D-8075-71ACBC9106EB}" type="presOf" srcId="{B2C9BFA3-B134-4C3A-BA05-04F0DB61A725}" destId="{55C1D4F6-6AD9-4429-A23C-7C1A863F4398}" srcOrd="0" destOrd="0" presId="urn:microsoft.com/office/officeart/2005/8/layout/hierarchy1"/>
    <dgm:cxn modelId="{35D2B7F6-E8A8-40AB-8A1C-AADA1B252BFE}" type="presOf" srcId="{6ABC72F5-8BBE-4452-9946-822707FB6842}" destId="{661F53C8-234A-4457-AAFD-61965FEEC6D5}" srcOrd="0" destOrd="0" presId="urn:microsoft.com/office/officeart/2005/8/layout/hierarchy1"/>
    <dgm:cxn modelId="{B0859FC7-0EC6-4730-92B4-66DE876F8FF6}" type="presOf" srcId="{8C9E0448-0CAD-4952-BB44-8CB638578754}" destId="{22DE3610-EF22-4E52-8DA5-E9B367D3197A}" srcOrd="0" destOrd="0" presId="urn:microsoft.com/office/officeart/2005/8/layout/hierarchy1"/>
    <dgm:cxn modelId="{1C4FDD71-6786-4133-B7C2-E9402F3356A6}" type="presOf" srcId="{CB6B4091-8DA5-4DF2-A568-FF107D5A6A49}" destId="{71CE3A07-1803-4374-A062-55FB7995B9F7}" srcOrd="0" destOrd="0" presId="urn:microsoft.com/office/officeart/2005/8/layout/hierarchy1"/>
    <dgm:cxn modelId="{D4AED51F-0F7E-44C7-B6D7-EBE25A77A2AD}" type="presOf" srcId="{1C777F5C-A2E4-4A0D-B13C-CDDC1315E21D}" destId="{F281EBE6-AE6A-4BAB-87E5-4CA1DEB099C4}" srcOrd="0" destOrd="0" presId="urn:microsoft.com/office/officeart/2005/8/layout/hierarchy1"/>
    <dgm:cxn modelId="{D87F3261-BAEE-43AA-9F28-7A3AA2713FCA}" srcId="{A459C6B5-2439-4FB1-A4DC-FC7BEBB8CCFC}" destId="{0540FDA0-32AF-41F5-80C8-06FB58571099}" srcOrd="0" destOrd="0" parTransId="{93CFFB7C-4B5D-47B9-A87B-A24351E51342}" sibTransId="{BA66EB70-7D03-4782-884D-3AA0CF2C0D86}"/>
    <dgm:cxn modelId="{4A4C7B9D-DCC5-4874-BE76-198F5719BE5F}" srcId="{1C777F5C-A2E4-4A0D-B13C-CDDC1315E21D}" destId="{A459C6B5-2439-4FB1-A4DC-FC7BEBB8CCFC}" srcOrd="0" destOrd="0" parTransId="{E7D81628-F1D3-471C-B719-FBCD6858AA9B}" sibTransId="{EA38550F-12F2-403C-B73A-7A17157FA33D}"/>
    <dgm:cxn modelId="{F169070F-98DE-4901-8404-221AC6DB1FBD}" srcId="{6E621FB5-65D8-43F7-9745-4101D0C232A6}" destId="{6ABC72F5-8BBE-4452-9946-822707FB6842}" srcOrd="0" destOrd="0" parTransId="{364778AC-D3BE-4A27-B784-49BD148BC797}" sibTransId="{9B29D3B1-AC6B-471C-B796-4D2BE5C60E00}"/>
    <dgm:cxn modelId="{C15CC624-50D3-48BF-B1E1-DF7393CA6706}" type="presOf" srcId="{09EDEEB3-A2A4-42A6-8559-4A9D5618C659}" destId="{E7D21487-1A11-4F62-8697-C69F2AA3612E}" srcOrd="0" destOrd="0" presId="urn:microsoft.com/office/officeart/2005/8/layout/hierarchy1"/>
    <dgm:cxn modelId="{BDE8C7C2-2617-4CAE-87BF-665EA36FB6BA}" srcId="{DE09739B-281F-4921-AA44-09444F81F99F}" destId="{D4994092-0526-46FE-BC28-E2A600B8B17B}" srcOrd="3" destOrd="0" parTransId="{0D3EEE87-FFDF-485C-A968-2E4747BEBBEA}" sibTransId="{73D07FF3-9F9F-4CB4-AE2F-6307FF77B399}"/>
    <dgm:cxn modelId="{C81079A5-C06C-4C99-B661-791BA3C8BE3A}" type="presOf" srcId="{8525A77B-5D46-4C0D-B084-3216E2507D6B}" destId="{023B72EE-F52D-4708-8E49-0EC30F52D78F}" srcOrd="0" destOrd="0" presId="urn:microsoft.com/office/officeart/2005/8/layout/hierarchy1"/>
    <dgm:cxn modelId="{5C4408BB-474E-4D7D-B0CA-D5CB447F6135}" type="presOf" srcId="{A6A10A82-7ED3-4644-BDEE-41AA4D0EE704}" destId="{6EA2A8FB-D8C0-4D39-821A-E0B25E3D3B46}" srcOrd="0" destOrd="0" presId="urn:microsoft.com/office/officeart/2005/8/layout/hierarchy1"/>
    <dgm:cxn modelId="{2180A954-3796-46E0-8A47-CA6F9E7C123A}" type="presOf" srcId="{42C452E9-9007-4061-A24E-5D7476728E71}" destId="{BD568AC1-8B59-4E7E-8322-065B58661966}" srcOrd="0" destOrd="0" presId="urn:microsoft.com/office/officeart/2005/8/layout/hierarchy1"/>
    <dgm:cxn modelId="{29BB5218-53E1-43FC-ABF2-2D4911CA8D93}" type="presOf" srcId="{57D7BC41-CE00-4C63-9373-70149A75862C}" destId="{3F2E849A-7709-457B-9171-F24EE1FA8679}" srcOrd="0" destOrd="0" presId="urn:microsoft.com/office/officeart/2005/8/layout/hierarchy1"/>
    <dgm:cxn modelId="{87057002-0E29-47FF-AB65-35F1E425C3A3}" type="presOf" srcId="{364778AC-D3BE-4A27-B784-49BD148BC797}" destId="{61B39686-F736-40B4-A551-617B296A8FC7}" srcOrd="0" destOrd="0" presId="urn:microsoft.com/office/officeart/2005/8/layout/hierarchy1"/>
    <dgm:cxn modelId="{36A16529-1028-4A61-A0C1-4556F09C9374}" srcId="{DE09739B-281F-4921-AA44-09444F81F99F}" destId="{6E621FB5-65D8-43F7-9745-4101D0C232A6}" srcOrd="1" destOrd="0" parTransId="{8525A77B-5D46-4C0D-B084-3216E2507D6B}" sibTransId="{C1CE7D98-5279-45A6-A3DF-701D4A2B5888}"/>
    <dgm:cxn modelId="{902B98B7-7DAE-413A-8ACB-F952F0D20F66}" type="presOf" srcId="{D4994092-0526-46FE-BC28-E2A600B8B17B}" destId="{ED62961C-37CD-4246-9244-3F7710F0EDB4}" srcOrd="0" destOrd="0" presId="urn:microsoft.com/office/officeart/2005/8/layout/hierarchy1"/>
    <dgm:cxn modelId="{7B2DC47A-45C9-4D51-90A8-9375FEB811D3}" type="presOf" srcId="{33459201-0E35-4EFC-B386-2C632682FDF9}" destId="{85DE7E11-CEB6-4522-919E-5DC9D36E7B63}" srcOrd="0" destOrd="0" presId="urn:microsoft.com/office/officeart/2005/8/layout/hierarchy1"/>
    <dgm:cxn modelId="{77247834-DDDA-42B2-AC7E-E84DAF2C7271}" type="presOf" srcId="{0540FDA0-32AF-41F5-80C8-06FB58571099}" destId="{5CDBA7C0-F82A-49B9-BC68-9A3773C5F051}" srcOrd="0" destOrd="0" presId="urn:microsoft.com/office/officeart/2005/8/layout/hierarchy1"/>
    <dgm:cxn modelId="{9827A76E-A427-4B45-B081-9414C8193F5B}" srcId="{E74B518C-CF70-4B84-8E24-9233DB8790F3}" destId="{57D7BC41-CE00-4C63-9373-70149A75862C}" srcOrd="0" destOrd="0" parTransId="{A6A10A82-7ED3-4644-BDEE-41AA4D0EE704}" sibTransId="{AD7C02FA-A4F9-4F02-A5B8-9C37A86E7D43}"/>
    <dgm:cxn modelId="{8AD4ED27-060C-49B1-A251-DD123ABF1A1F}" type="presOf" srcId="{097D4C9B-7CAD-41DC-B4F0-32EBF00F4053}" destId="{608FD3D5-E234-4D85-880C-B0625EBB5654}" srcOrd="0" destOrd="0" presId="urn:microsoft.com/office/officeart/2005/8/layout/hierarchy1"/>
    <dgm:cxn modelId="{E615A1FF-9E11-4432-8C5C-267F01713CB1}" srcId="{DE09739B-281F-4921-AA44-09444F81F99F}" destId="{E74B518C-CF70-4B84-8E24-9233DB8790F3}" srcOrd="2" destOrd="0" parTransId="{A98318AD-D0C4-4506-BB19-469F34BA50A8}" sibTransId="{3A567CA9-0B8C-4B25-9DFE-2C595C347F53}"/>
    <dgm:cxn modelId="{B03BAD9D-622B-4436-8FA4-3656F1E825B0}" type="presOf" srcId="{A98318AD-D0C4-4506-BB19-469F34BA50A8}" destId="{C41DED77-7BB2-4FD4-9434-BA5E2B30B17B}" srcOrd="0" destOrd="0" presId="urn:microsoft.com/office/officeart/2005/8/layout/hierarchy1"/>
    <dgm:cxn modelId="{2242E713-23BF-46EA-8A19-CE2DAB2287A5}" type="presOf" srcId="{DE09739B-281F-4921-AA44-09444F81F99F}" destId="{7757B259-0A97-4CCD-A609-1E2CE1B7B5B1}" srcOrd="0" destOrd="0" presId="urn:microsoft.com/office/officeart/2005/8/layout/hierarchy1"/>
    <dgm:cxn modelId="{C1219F4F-3B5B-47AC-B0BB-3E1841E83888}" srcId="{0540FDA0-32AF-41F5-80C8-06FB58571099}" destId="{A575C877-B6C3-4B55-BD82-760A8E32CEFC}" srcOrd="0" destOrd="0" parTransId="{75F80F5E-FF8D-4299-B204-F591C969448F}" sibTransId="{0BDC07C1-882A-4ADA-A752-36C063534FD5}"/>
    <dgm:cxn modelId="{046B8A97-A28A-4460-AA4A-4B865F43EB97}" srcId="{D4994092-0526-46FE-BC28-E2A600B8B17B}" destId="{8C9E0448-0CAD-4952-BB44-8CB638578754}" srcOrd="0" destOrd="0" parTransId="{4A80092C-C37A-4FB1-BF76-110801736738}" sibTransId="{86D3BF8E-3FD6-408F-8C91-84283735CA5A}"/>
    <dgm:cxn modelId="{842BF39F-5391-4ADE-9238-DEE30DEBBDE7}" type="presParOf" srcId="{F281EBE6-AE6A-4BAB-87E5-4CA1DEB099C4}" destId="{4A2A85A2-EEF5-403A-94B4-C38AD08EE4DC}" srcOrd="0" destOrd="0" presId="urn:microsoft.com/office/officeart/2005/8/layout/hierarchy1"/>
    <dgm:cxn modelId="{93F1C886-64A7-4F2C-A872-FF4333E6F5F2}" type="presParOf" srcId="{4A2A85A2-EEF5-403A-94B4-C38AD08EE4DC}" destId="{4FEF3061-F7AC-4E20-B586-F4C6264D4FEB}" srcOrd="0" destOrd="0" presId="urn:microsoft.com/office/officeart/2005/8/layout/hierarchy1"/>
    <dgm:cxn modelId="{86D1822E-10DD-4F7F-9FFB-B159952083AE}" type="presParOf" srcId="{4FEF3061-F7AC-4E20-B586-F4C6264D4FEB}" destId="{F6837B71-882D-4824-8279-9D17A19CEE2B}" srcOrd="0" destOrd="0" presId="urn:microsoft.com/office/officeart/2005/8/layout/hierarchy1"/>
    <dgm:cxn modelId="{110251B3-646C-4D20-A05B-77ED3AC803B2}" type="presParOf" srcId="{4FEF3061-F7AC-4E20-B586-F4C6264D4FEB}" destId="{0B1A993E-0120-453F-A50E-CA8C6D4B64C0}" srcOrd="1" destOrd="0" presId="urn:microsoft.com/office/officeart/2005/8/layout/hierarchy1"/>
    <dgm:cxn modelId="{F5B36560-BC24-4F89-9171-DBB41B55A2B5}" type="presParOf" srcId="{4A2A85A2-EEF5-403A-94B4-C38AD08EE4DC}" destId="{0FFCE7A4-BF2A-4302-BDA5-6B7F33B7EEDB}" srcOrd="1" destOrd="0" presId="urn:microsoft.com/office/officeart/2005/8/layout/hierarchy1"/>
    <dgm:cxn modelId="{3CDC96D3-839D-4599-B23D-E5548B54FA70}" type="presParOf" srcId="{0FFCE7A4-BF2A-4302-BDA5-6B7F33B7EEDB}" destId="{9000C517-07D1-4E1A-ADA7-F2762B44327B}" srcOrd="0" destOrd="0" presId="urn:microsoft.com/office/officeart/2005/8/layout/hierarchy1"/>
    <dgm:cxn modelId="{B7DA8FE2-1103-47C3-A497-0E4C31D3C52C}" type="presParOf" srcId="{0FFCE7A4-BF2A-4302-BDA5-6B7F33B7EEDB}" destId="{9E23D5EE-FAEE-41CC-9205-5F293DFD83BC}" srcOrd="1" destOrd="0" presId="urn:microsoft.com/office/officeart/2005/8/layout/hierarchy1"/>
    <dgm:cxn modelId="{F6B7D353-B725-4475-B518-F26CBC9BE1A2}" type="presParOf" srcId="{9E23D5EE-FAEE-41CC-9205-5F293DFD83BC}" destId="{EB630066-8FE6-4F5B-B294-C20E97CA8210}" srcOrd="0" destOrd="0" presId="urn:microsoft.com/office/officeart/2005/8/layout/hierarchy1"/>
    <dgm:cxn modelId="{E637B5E9-9382-4CE3-A130-2CF28EE56B6A}" type="presParOf" srcId="{EB630066-8FE6-4F5B-B294-C20E97CA8210}" destId="{076D7F92-46C7-4ADB-94B7-691F2AD89BAE}" srcOrd="0" destOrd="0" presId="urn:microsoft.com/office/officeart/2005/8/layout/hierarchy1"/>
    <dgm:cxn modelId="{21C77B9D-4456-4C92-8DD8-CAAE877998A4}" type="presParOf" srcId="{EB630066-8FE6-4F5B-B294-C20E97CA8210}" destId="{5CDBA7C0-F82A-49B9-BC68-9A3773C5F051}" srcOrd="1" destOrd="0" presId="urn:microsoft.com/office/officeart/2005/8/layout/hierarchy1"/>
    <dgm:cxn modelId="{6F73E080-B9E4-4619-87D0-2181BCD5804D}" type="presParOf" srcId="{9E23D5EE-FAEE-41CC-9205-5F293DFD83BC}" destId="{7D5B41E2-2EF7-44EC-9F8B-638682D4D114}" srcOrd="1" destOrd="0" presId="urn:microsoft.com/office/officeart/2005/8/layout/hierarchy1"/>
    <dgm:cxn modelId="{67566A05-3B19-484C-B45C-0FF87B886704}" type="presParOf" srcId="{7D5B41E2-2EF7-44EC-9F8B-638682D4D114}" destId="{E7E9F0C3-99F6-40F7-8F96-E47EC3A28176}" srcOrd="0" destOrd="0" presId="urn:microsoft.com/office/officeart/2005/8/layout/hierarchy1"/>
    <dgm:cxn modelId="{C666077E-3DD0-437B-98D4-49B14C118524}" type="presParOf" srcId="{7D5B41E2-2EF7-44EC-9F8B-638682D4D114}" destId="{25C838F0-1611-4B14-9616-5EC53C493A61}" srcOrd="1" destOrd="0" presId="urn:microsoft.com/office/officeart/2005/8/layout/hierarchy1"/>
    <dgm:cxn modelId="{2FB2D711-CCEB-40F8-871C-185EFCD7F0EB}" type="presParOf" srcId="{25C838F0-1611-4B14-9616-5EC53C493A61}" destId="{563AA8BD-45A6-45DC-AB77-7DB50444C9FB}" srcOrd="0" destOrd="0" presId="urn:microsoft.com/office/officeart/2005/8/layout/hierarchy1"/>
    <dgm:cxn modelId="{6BE87694-6A4B-4C29-9B73-CF8AC534C5BA}" type="presParOf" srcId="{563AA8BD-45A6-45DC-AB77-7DB50444C9FB}" destId="{53CF6F24-950B-4887-AA23-C56C35A9CCB7}" srcOrd="0" destOrd="0" presId="urn:microsoft.com/office/officeart/2005/8/layout/hierarchy1"/>
    <dgm:cxn modelId="{068EB18F-96C3-419D-8801-21710747E00D}" type="presParOf" srcId="{563AA8BD-45A6-45DC-AB77-7DB50444C9FB}" destId="{C2E8A82B-39F7-4D90-9B1B-A9B20CF56062}" srcOrd="1" destOrd="0" presId="urn:microsoft.com/office/officeart/2005/8/layout/hierarchy1"/>
    <dgm:cxn modelId="{BEBF9682-5374-4C7F-A96D-D0790578CE15}" type="presParOf" srcId="{25C838F0-1611-4B14-9616-5EC53C493A61}" destId="{FCED2A22-4BE5-403C-A7F2-FB5395C292BF}" srcOrd="1" destOrd="0" presId="urn:microsoft.com/office/officeart/2005/8/layout/hierarchy1"/>
    <dgm:cxn modelId="{5D1DBC82-AA3A-447D-915A-168920B573D7}" type="presParOf" srcId="{0FFCE7A4-BF2A-4302-BDA5-6B7F33B7EEDB}" destId="{0097314F-7EAF-4475-B36D-FCC04A6725DF}" srcOrd="2" destOrd="0" presId="urn:microsoft.com/office/officeart/2005/8/layout/hierarchy1"/>
    <dgm:cxn modelId="{D39B9C92-93A9-40CA-BE72-1132DAF269F0}" type="presParOf" srcId="{0FFCE7A4-BF2A-4302-BDA5-6B7F33B7EEDB}" destId="{BD35D685-0413-4642-A218-CD4C54D8E11C}" srcOrd="3" destOrd="0" presId="urn:microsoft.com/office/officeart/2005/8/layout/hierarchy1"/>
    <dgm:cxn modelId="{F6834EFB-A4A6-47B0-9915-E93AE4358E3A}" type="presParOf" srcId="{BD35D685-0413-4642-A218-CD4C54D8E11C}" destId="{F03A7645-AA6B-4E2A-99A4-73377E2FBCB4}" srcOrd="0" destOrd="0" presId="urn:microsoft.com/office/officeart/2005/8/layout/hierarchy1"/>
    <dgm:cxn modelId="{51095C45-76E9-4BB8-BD69-1664D550202D}" type="presParOf" srcId="{F03A7645-AA6B-4E2A-99A4-73377E2FBCB4}" destId="{2AF43887-83DC-49F6-864C-C00549C77208}" srcOrd="0" destOrd="0" presId="urn:microsoft.com/office/officeart/2005/8/layout/hierarchy1"/>
    <dgm:cxn modelId="{8CEE878C-138D-4711-8818-945CCE533852}" type="presParOf" srcId="{F03A7645-AA6B-4E2A-99A4-73377E2FBCB4}" destId="{85DE7E11-CEB6-4522-919E-5DC9D36E7B63}" srcOrd="1" destOrd="0" presId="urn:microsoft.com/office/officeart/2005/8/layout/hierarchy1"/>
    <dgm:cxn modelId="{C4E8BEC7-CB7C-432E-ADBB-E24389B1222A}" type="presParOf" srcId="{BD35D685-0413-4642-A218-CD4C54D8E11C}" destId="{D3258997-6A74-4FA3-B0BB-94C3A1292222}" srcOrd="1" destOrd="0" presId="urn:microsoft.com/office/officeart/2005/8/layout/hierarchy1"/>
    <dgm:cxn modelId="{85FE38A0-5FBB-4C74-AAE2-17C35FE8D542}" type="presParOf" srcId="{D3258997-6A74-4FA3-B0BB-94C3A1292222}" destId="{BD568AC1-8B59-4E7E-8322-065B58661966}" srcOrd="0" destOrd="0" presId="urn:microsoft.com/office/officeart/2005/8/layout/hierarchy1"/>
    <dgm:cxn modelId="{6E41C2B5-92A1-43BD-A2C2-37BADC61BB16}" type="presParOf" srcId="{D3258997-6A74-4FA3-B0BB-94C3A1292222}" destId="{A5D3E9B6-4144-4EA6-9207-97D7E7772877}" srcOrd="1" destOrd="0" presId="urn:microsoft.com/office/officeart/2005/8/layout/hierarchy1"/>
    <dgm:cxn modelId="{D2904A1B-1F08-4DAC-A4ED-3ABA431194E6}" type="presParOf" srcId="{A5D3E9B6-4144-4EA6-9207-97D7E7772877}" destId="{CF6473E6-A24D-48A1-B776-C91C5A25AA02}" srcOrd="0" destOrd="0" presId="urn:microsoft.com/office/officeart/2005/8/layout/hierarchy1"/>
    <dgm:cxn modelId="{958199A2-67A7-4296-AC90-CF36A13865D3}" type="presParOf" srcId="{CF6473E6-A24D-48A1-B776-C91C5A25AA02}" destId="{11BC6438-5D6F-48A9-AE20-D11813CE8E31}" srcOrd="0" destOrd="0" presId="urn:microsoft.com/office/officeart/2005/8/layout/hierarchy1"/>
    <dgm:cxn modelId="{543A0294-A1A6-4F64-BCE0-F15E99D03967}" type="presParOf" srcId="{CF6473E6-A24D-48A1-B776-C91C5A25AA02}" destId="{71CE3A07-1803-4374-A062-55FB7995B9F7}" srcOrd="1" destOrd="0" presId="urn:microsoft.com/office/officeart/2005/8/layout/hierarchy1"/>
    <dgm:cxn modelId="{0FD8F710-4DBC-475B-A297-67F0013A6BD3}" type="presParOf" srcId="{A5D3E9B6-4144-4EA6-9207-97D7E7772877}" destId="{CCA0966E-1F5E-459F-A6D7-90CB94EE6D2E}" srcOrd="1" destOrd="0" presId="urn:microsoft.com/office/officeart/2005/8/layout/hierarchy1"/>
    <dgm:cxn modelId="{FDC0CE55-D545-4BBF-B50B-C1FA4E2E10F3}" type="presParOf" srcId="{D3258997-6A74-4FA3-B0BB-94C3A1292222}" destId="{FDDE01BA-81A0-4A3E-B475-691BFF6D040A}" srcOrd="2" destOrd="0" presId="urn:microsoft.com/office/officeart/2005/8/layout/hierarchy1"/>
    <dgm:cxn modelId="{65ECEF03-1134-4FE9-B522-CAC56E5ABD15}" type="presParOf" srcId="{D3258997-6A74-4FA3-B0BB-94C3A1292222}" destId="{345B42F8-2443-4A5D-B3C9-E8866C9A668A}" srcOrd="3" destOrd="0" presId="urn:microsoft.com/office/officeart/2005/8/layout/hierarchy1"/>
    <dgm:cxn modelId="{1C854B0D-8EC0-444E-90AC-35D5BA6DE52C}" type="presParOf" srcId="{345B42F8-2443-4A5D-B3C9-E8866C9A668A}" destId="{D423EFE3-C663-48A1-A59F-CFA4B383C2AB}" srcOrd="0" destOrd="0" presId="urn:microsoft.com/office/officeart/2005/8/layout/hierarchy1"/>
    <dgm:cxn modelId="{40BBD4C4-0F73-4972-9490-4E9622BCDF6C}" type="presParOf" srcId="{D423EFE3-C663-48A1-A59F-CFA4B383C2AB}" destId="{4441AC9D-C72C-4597-9257-ECDAF90F2034}" srcOrd="0" destOrd="0" presId="urn:microsoft.com/office/officeart/2005/8/layout/hierarchy1"/>
    <dgm:cxn modelId="{C87168CD-8B85-4F85-8A5E-16D64F54C00F}" type="presParOf" srcId="{D423EFE3-C663-48A1-A59F-CFA4B383C2AB}" destId="{608FD3D5-E234-4D85-880C-B0625EBB5654}" srcOrd="1" destOrd="0" presId="urn:microsoft.com/office/officeart/2005/8/layout/hierarchy1"/>
    <dgm:cxn modelId="{16A844A1-4590-48D2-A08A-27B7A7ADAE32}" type="presParOf" srcId="{345B42F8-2443-4A5D-B3C9-E8866C9A668A}" destId="{8612C87D-4CF4-4125-96A4-E8276BA8AD23}" srcOrd="1" destOrd="0" presId="urn:microsoft.com/office/officeart/2005/8/layout/hierarchy1"/>
    <dgm:cxn modelId="{CEBEA4E0-E13B-4F70-8336-0ABEC70560F3}" type="presParOf" srcId="{0FFCE7A4-BF2A-4302-BDA5-6B7F33B7EEDB}" destId="{936A41F6-DC10-4977-9431-B7829E63875B}" srcOrd="4" destOrd="0" presId="urn:microsoft.com/office/officeart/2005/8/layout/hierarchy1"/>
    <dgm:cxn modelId="{FDA96FCD-A6E9-49A3-99AA-D0F29642BFAF}" type="presParOf" srcId="{0FFCE7A4-BF2A-4302-BDA5-6B7F33B7EEDB}" destId="{987F44F2-CE74-4FBD-B96A-141232CAB941}" srcOrd="5" destOrd="0" presId="urn:microsoft.com/office/officeart/2005/8/layout/hierarchy1"/>
    <dgm:cxn modelId="{C4912037-5D93-47AF-97D8-54D447C1961D}" type="presParOf" srcId="{987F44F2-CE74-4FBD-B96A-141232CAB941}" destId="{A5090FDE-D9E7-4EDD-B5F1-CAC5A9748B78}" srcOrd="0" destOrd="0" presId="urn:microsoft.com/office/officeart/2005/8/layout/hierarchy1"/>
    <dgm:cxn modelId="{005E94BF-51E7-48CC-8137-122ACB3960BF}" type="presParOf" srcId="{A5090FDE-D9E7-4EDD-B5F1-CAC5A9748B78}" destId="{9BB38C50-6C2C-476E-84E6-ED6F0C5DA70F}" srcOrd="0" destOrd="0" presId="urn:microsoft.com/office/officeart/2005/8/layout/hierarchy1"/>
    <dgm:cxn modelId="{CED335A7-3EA7-4CCA-AD5E-9E77FC0D22DA}" type="presParOf" srcId="{A5090FDE-D9E7-4EDD-B5F1-CAC5A9748B78}" destId="{7757B259-0A97-4CCD-A609-1E2CE1B7B5B1}" srcOrd="1" destOrd="0" presId="urn:microsoft.com/office/officeart/2005/8/layout/hierarchy1"/>
    <dgm:cxn modelId="{6058C7B6-B57A-4943-8898-7C40A85C097C}" type="presParOf" srcId="{987F44F2-CE74-4FBD-B96A-141232CAB941}" destId="{BD0C3F17-F2FA-43E6-A3A3-76604A60D426}" srcOrd="1" destOrd="0" presId="urn:microsoft.com/office/officeart/2005/8/layout/hierarchy1"/>
    <dgm:cxn modelId="{C3ED35E3-4532-4CFD-B08D-CFBDDEC1BFB6}" type="presParOf" srcId="{BD0C3F17-F2FA-43E6-A3A3-76604A60D426}" destId="{55C1D4F6-6AD9-4429-A23C-7C1A863F4398}" srcOrd="0" destOrd="0" presId="urn:microsoft.com/office/officeart/2005/8/layout/hierarchy1"/>
    <dgm:cxn modelId="{0CBFD281-AC44-4BE2-B789-1A31DC2FB3E7}" type="presParOf" srcId="{BD0C3F17-F2FA-43E6-A3A3-76604A60D426}" destId="{06A26317-221A-406D-B00B-B8760923EB8C}" srcOrd="1" destOrd="0" presId="urn:microsoft.com/office/officeart/2005/8/layout/hierarchy1"/>
    <dgm:cxn modelId="{C501E9A2-58AC-4B4E-AEDB-9AC95212619E}" type="presParOf" srcId="{06A26317-221A-406D-B00B-B8760923EB8C}" destId="{D906EBAB-BAD2-48A4-8A95-22AEF9B8CD29}" srcOrd="0" destOrd="0" presId="urn:microsoft.com/office/officeart/2005/8/layout/hierarchy1"/>
    <dgm:cxn modelId="{A3598681-BE87-4128-A91F-5B98B5EACDFD}" type="presParOf" srcId="{D906EBAB-BAD2-48A4-8A95-22AEF9B8CD29}" destId="{C46CA139-11C0-4FF1-9F12-70217418422C}" srcOrd="0" destOrd="0" presId="urn:microsoft.com/office/officeart/2005/8/layout/hierarchy1"/>
    <dgm:cxn modelId="{DA7E4F99-4147-44C4-BE84-AC446153DE42}" type="presParOf" srcId="{D906EBAB-BAD2-48A4-8A95-22AEF9B8CD29}" destId="{BC7B37B6-248A-4DB2-AA3B-39E18EBF8AEF}" srcOrd="1" destOrd="0" presId="urn:microsoft.com/office/officeart/2005/8/layout/hierarchy1"/>
    <dgm:cxn modelId="{04F687F2-4B9F-4FC9-9BB7-81176659907F}" type="presParOf" srcId="{06A26317-221A-406D-B00B-B8760923EB8C}" destId="{B14B722C-67D1-4AA9-9C91-18934A99FDEF}" srcOrd="1" destOrd="0" presId="urn:microsoft.com/office/officeart/2005/8/layout/hierarchy1"/>
    <dgm:cxn modelId="{3DCB7964-065C-44C5-BFC9-D2842D23C2D3}" type="presParOf" srcId="{B14B722C-67D1-4AA9-9C91-18934A99FDEF}" destId="{CFA5BC4D-D6FC-4140-AC55-3E70DF3AF81B}" srcOrd="0" destOrd="0" presId="urn:microsoft.com/office/officeart/2005/8/layout/hierarchy1"/>
    <dgm:cxn modelId="{05A5B98B-25F8-4FE3-9166-1E582C43A74D}" type="presParOf" srcId="{B14B722C-67D1-4AA9-9C91-18934A99FDEF}" destId="{173F33F4-0502-4121-8F31-C91DEF4F4618}" srcOrd="1" destOrd="0" presId="urn:microsoft.com/office/officeart/2005/8/layout/hierarchy1"/>
    <dgm:cxn modelId="{27E3648F-3A48-4C55-AB2F-7558DE31F1F7}" type="presParOf" srcId="{173F33F4-0502-4121-8F31-C91DEF4F4618}" destId="{67E559DA-EB84-4FAB-91B8-1FB264DF5655}" srcOrd="0" destOrd="0" presId="urn:microsoft.com/office/officeart/2005/8/layout/hierarchy1"/>
    <dgm:cxn modelId="{42EB2D5A-12C6-4C75-AC9E-FE4E833E338A}" type="presParOf" srcId="{67E559DA-EB84-4FAB-91B8-1FB264DF5655}" destId="{7F081B06-E1C1-4616-B22F-F6C7D24C94BE}" srcOrd="0" destOrd="0" presId="urn:microsoft.com/office/officeart/2005/8/layout/hierarchy1"/>
    <dgm:cxn modelId="{E7D932AC-A9CD-4D77-8772-B561ED03EBD4}" type="presParOf" srcId="{67E559DA-EB84-4FAB-91B8-1FB264DF5655}" destId="{521BAD1F-DBE3-47A6-90C2-70170B6AAC10}" srcOrd="1" destOrd="0" presId="urn:microsoft.com/office/officeart/2005/8/layout/hierarchy1"/>
    <dgm:cxn modelId="{5CFC8030-816B-43EE-84C2-7537CF322D15}" type="presParOf" srcId="{173F33F4-0502-4121-8F31-C91DEF4F4618}" destId="{8A3C0F05-7DED-48E5-898C-81D7C491D202}" srcOrd="1" destOrd="0" presId="urn:microsoft.com/office/officeart/2005/8/layout/hierarchy1"/>
    <dgm:cxn modelId="{9A61CAB1-FBC3-432D-81DC-472D96FF3200}" type="presParOf" srcId="{BD0C3F17-F2FA-43E6-A3A3-76604A60D426}" destId="{023B72EE-F52D-4708-8E49-0EC30F52D78F}" srcOrd="2" destOrd="0" presId="urn:microsoft.com/office/officeart/2005/8/layout/hierarchy1"/>
    <dgm:cxn modelId="{47EB4485-82B1-44F0-A98B-2295C3239EAC}" type="presParOf" srcId="{BD0C3F17-F2FA-43E6-A3A3-76604A60D426}" destId="{2D1C2B7B-F579-42A7-82D0-E9F0C03B54B1}" srcOrd="3" destOrd="0" presId="urn:microsoft.com/office/officeart/2005/8/layout/hierarchy1"/>
    <dgm:cxn modelId="{AE24DBBF-28EF-4F50-BF0F-9E4B395D8B26}" type="presParOf" srcId="{2D1C2B7B-F579-42A7-82D0-E9F0C03B54B1}" destId="{8C79B84D-1825-43B8-87D3-5496D5DE5943}" srcOrd="0" destOrd="0" presId="urn:microsoft.com/office/officeart/2005/8/layout/hierarchy1"/>
    <dgm:cxn modelId="{9F228154-FC4D-4918-8AAF-9B41AD2383AC}" type="presParOf" srcId="{8C79B84D-1825-43B8-87D3-5496D5DE5943}" destId="{0F9A4AE9-A57F-429A-AA7E-43D65AB7B388}" srcOrd="0" destOrd="0" presId="urn:microsoft.com/office/officeart/2005/8/layout/hierarchy1"/>
    <dgm:cxn modelId="{82B75AB4-6A6D-4722-A7AE-BF7A9FCB32F9}" type="presParOf" srcId="{8C79B84D-1825-43B8-87D3-5496D5DE5943}" destId="{8A141571-A9E9-41A3-A894-C484E68870D1}" srcOrd="1" destOrd="0" presId="urn:microsoft.com/office/officeart/2005/8/layout/hierarchy1"/>
    <dgm:cxn modelId="{D3A1B64A-A3CA-4637-A05E-679B08FC7EBE}" type="presParOf" srcId="{2D1C2B7B-F579-42A7-82D0-E9F0C03B54B1}" destId="{044F253F-98EC-4ADB-98C6-86B0C16E9877}" srcOrd="1" destOrd="0" presId="urn:microsoft.com/office/officeart/2005/8/layout/hierarchy1"/>
    <dgm:cxn modelId="{C92A8A7E-7270-4956-A51F-1FA28361D572}" type="presParOf" srcId="{044F253F-98EC-4ADB-98C6-86B0C16E9877}" destId="{61B39686-F736-40B4-A551-617B296A8FC7}" srcOrd="0" destOrd="0" presId="urn:microsoft.com/office/officeart/2005/8/layout/hierarchy1"/>
    <dgm:cxn modelId="{17FD7953-316A-449E-A995-740FC19266AB}" type="presParOf" srcId="{044F253F-98EC-4ADB-98C6-86B0C16E9877}" destId="{8443CC64-E0F1-4E22-9448-0EE1020466DD}" srcOrd="1" destOrd="0" presId="urn:microsoft.com/office/officeart/2005/8/layout/hierarchy1"/>
    <dgm:cxn modelId="{6BA97E35-CAA2-47AD-931A-AA9E27348771}" type="presParOf" srcId="{8443CC64-E0F1-4E22-9448-0EE1020466DD}" destId="{53517A5F-8188-4B2D-8AA5-F0C5BA0B373B}" srcOrd="0" destOrd="0" presId="urn:microsoft.com/office/officeart/2005/8/layout/hierarchy1"/>
    <dgm:cxn modelId="{98183E29-535F-4D0E-A749-87B9CCE8BB5F}" type="presParOf" srcId="{53517A5F-8188-4B2D-8AA5-F0C5BA0B373B}" destId="{E0863505-CB67-44B3-9EBE-651490409A90}" srcOrd="0" destOrd="0" presId="urn:microsoft.com/office/officeart/2005/8/layout/hierarchy1"/>
    <dgm:cxn modelId="{1A50EE29-E42E-4789-8C40-CD5FAABD1813}" type="presParOf" srcId="{53517A5F-8188-4B2D-8AA5-F0C5BA0B373B}" destId="{661F53C8-234A-4457-AAFD-61965FEEC6D5}" srcOrd="1" destOrd="0" presId="urn:microsoft.com/office/officeart/2005/8/layout/hierarchy1"/>
    <dgm:cxn modelId="{486D4CCE-ECFF-41A8-9934-AEA2F6490545}" type="presParOf" srcId="{8443CC64-E0F1-4E22-9448-0EE1020466DD}" destId="{C022267A-B374-4231-B42B-1E59091E15F9}" srcOrd="1" destOrd="0" presId="urn:microsoft.com/office/officeart/2005/8/layout/hierarchy1"/>
    <dgm:cxn modelId="{D146CF5B-2F29-4B4C-A3E5-3D93AD061EDC}" type="presParOf" srcId="{BD0C3F17-F2FA-43E6-A3A3-76604A60D426}" destId="{C41DED77-7BB2-4FD4-9434-BA5E2B30B17B}" srcOrd="4" destOrd="0" presId="urn:microsoft.com/office/officeart/2005/8/layout/hierarchy1"/>
    <dgm:cxn modelId="{EFBE739A-453F-477A-A430-D095FA23D9AC}" type="presParOf" srcId="{BD0C3F17-F2FA-43E6-A3A3-76604A60D426}" destId="{A3861810-0066-4676-8351-7AB505E3E7E9}" srcOrd="5" destOrd="0" presId="urn:microsoft.com/office/officeart/2005/8/layout/hierarchy1"/>
    <dgm:cxn modelId="{A065E383-FE04-48F9-B946-6E1BCF5024E0}" type="presParOf" srcId="{A3861810-0066-4676-8351-7AB505E3E7E9}" destId="{646768BE-8D3A-4780-9C1D-E6AF3F561AAB}" srcOrd="0" destOrd="0" presId="urn:microsoft.com/office/officeart/2005/8/layout/hierarchy1"/>
    <dgm:cxn modelId="{C9CCD5D1-5787-4F2D-AADB-A69A6CAF3747}" type="presParOf" srcId="{646768BE-8D3A-4780-9C1D-E6AF3F561AAB}" destId="{CECCD8DE-6CA5-4FE0-8632-471ED70AD6B9}" srcOrd="0" destOrd="0" presId="urn:microsoft.com/office/officeart/2005/8/layout/hierarchy1"/>
    <dgm:cxn modelId="{C935324D-41E7-4543-A4D9-A246169CB99D}" type="presParOf" srcId="{646768BE-8D3A-4780-9C1D-E6AF3F561AAB}" destId="{FDEC7EC7-0002-4D40-8633-F27EF79B95D4}" srcOrd="1" destOrd="0" presId="urn:microsoft.com/office/officeart/2005/8/layout/hierarchy1"/>
    <dgm:cxn modelId="{33A00567-7BB0-4F5E-8777-C0EBBD4589D3}" type="presParOf" srcId="{A3861810-0066-4676-8351-7AB505E3E7E9}" destId="{1F350B21-2A9A-4BC5-A455-A6221D4E9828}" srcOrd="1" destOrd="0" presId="urn:microsoft.com/office/officeart/2005/8/layout/hierarchy1"/>
    <dgm:cxn modelId="{3026636F-6B25-4F8E-BC2C-006E058169D6}" type="presParOf" srcId="{1F350B21-2A9A-4BC5-A455-A6221D4E9828}" destId="{6EA2A8FB-D8C0-4D39-821A-E0B25E3D3B46}" srcOrd="0" destOrd="0" presId="urn:microsoft.com/office/officeart/2005/8/layout/hierarchy1"/>
    <dgm:cxn modelId="{7583D7CE-F1B7-4611-AEDA-912ED4230DB8}" type="presParOf" srcId="{1F350B21-2A9A-4BC5-A455-A6221D4E9828}" destId="{75FB320F-5FB4-49CC-A62C-D42557A589E9}" srcOrd="1" destOrd="0" presId="urn:microsoft.com/office/officeart/2005/8/layout/hierarchy1"/>
    <dgm:cxn modelId="{AC14ACE6-6AF8-4494-9FD1-7446E8A5C729}" type="presParOf" srcId="{75FB320F-5FB4-49CC-A62C-D42557A589E9}" destId="{F8CC56C7-3F61-4A40-A972-677CEAAB140C}" srcOrd="0" destOrd="0" presId="urn:microsoft.com/office/officeart/2005/8/layout/hierarchy1"/>
    <dgm:cxn modelId="{3EAB6C4C-3725-4805-A4DA-A143804B203D}" type="presParOf" srcId="{F8CC56C7-3F61-4A40-A972-677CEAAB140C}" destId="{CD67D5A0-9645-4215-952D-6863C78302F1}" srcOrd="0" destOrd="0" presId="urn:microsoft.com/office/officeart/2005/8/layout/hierarchy1"/>
    <dgm:cxn modelId="{3AC9ABA7-586D-4E42-B318-EE1D56DA4F88}" type="presParOf" srcId="{F8CC56C7-3F61-4A40-A972-677CEAAB140C}" destId="{3F2E849A-7709-457B-9171-F24EE1FA8679}" srcOrd="1" destOrd="0" presId="urn:microsoft.com/office/officeart/2005/8/layout/hierarchy1"/>
    <dgm:cxn modelId="{CC080351-75CC-4A76-8C08-E57D5F73CC5E}" type="presParOf" srcId="{75FB320F-5FB4-49CC-A62C-D42557A589E9}" destId="{1BCDF92D-28C8-4D85-9EBD-0777DC374104}" srcOrd="1" destOrd="0" presId="urn:microsoft.com/office/officeart/2005/8/layout/hierarchy1"/>
    <dgm:cxn modelId="{7CED6FCE-596A-4DA8-95BC-E8D4913C4027}" type="presParOf" srcId="{BD0C3F17-F2FA-43E6-A3A3-76604A60D426}" destId="{5364DBC5-C8F6-4FEF-9158-07506F3B1215}" srcOrd="6" destOrd="0" presId="urn:microsoft.com/office/officeart/2005/8/layout/hierarchy1"/>
    <dgm:cxn modelId="{A3BA00FD-F135-4639-B6C9-D01A46697902}" type="presParOf" srcId="{BD0C3F17-F2FA-43E6-A3A3-76604A60D426}" destId="{E050FBD3-6FCE-4DE6-ADD3-6D0D99093437}" srcOrd="7" destOrd="0" presId="urn:microsoft.com/office/officeart/2005/8/layout/hierarchy1"/>
    <dgm:cxn modelId="{FEBA1111-74DF-4D3B-B43E-9027BCB1A343}" type="presParOf" srcId="{E050FBD3-6FCE-4DE6-ADD3-6D0D99093437}" destId="{9C954063-4E6A-4D66-A9EB-FFEE691D6EB7}" srcOrd="0" destOrd="0" presId="urn:microsoft.com/office/officeart/2005/8/layout/hierarchy1"/>
    <dgm:cxn modelId="{64C11CEC-3077-45FC-A431-B27F53B25AF6}" type="presParOf" srcId="{9C954063-4E6A-4D66-A9EB-FFEE691D6EB7}" destId="{14D4EA7F-7A81-4A10-996F-2097159EB4A5}" srcOrd="0" destOrd="0" presId="urn:microsoft.com/office/officeart/2005/8/layout/hierarchy1"/>
    <dgm:cxn modelId="{7E29C394-F081-4047-8BC0-77287FF28502}" type="presParOf" srcId="{9C954063-4E6A-4D66-A9EB-FFEE691D6EB7}" destId="{ED62961C-37CD-4246-9244-3F7710F0EDB4}" srcOrd="1" destOrd="0" presId="urn:microsoft.com/office/officeart/2005/8/layout/hierarchy1"/>
    <dgm:cxn modelId="{97D8D708-4BDB-4C9A-937E-564D004CE645}" type="presParOf" srcId="{E050FBD3-6FCE-4DE6-ADD3-6D0D99093437}" destId="{16F17EEF-DB1F-4133-825B-2F8F69084099}" srcOrd="1" destOrd="0" presId="urn:microsoft.com/office/officeart/2005/8/layout/hierarchy1"/>
    <dgm:cxn modelId="{A35BF48D-3D57-4D5C-A053-EAC8A859610B}" type="presParOf" srcId="{16F17EEF-DB1F-4133-825B-2F8F69084099}" destId="{715BFA70-70F0-4C73-B302-0741A960AED9}" srcOrd="0" destOrd="0" presId="urn:microsoft.com/office/officeart/2005/8/layout/hierarchy1"/>
    <dgm:cxn modelId="{D9F1B363-5585-46F2-8E7F-35C3E1783F76}" type="presParOf" srcId="{16F17EEF-DB1F-4133-825B-2F8F69084099}" destId="{4BF13084-6C8C-4024-AAA9-681982509FD4}" srcOrd="1" destOrd="0" presId="urn:microsoft.com/office/officeart/2005/8/layout/hierarchy1"/>
    <dgm:cxn modelId="{E717FAB4-E08C-4E52-A849-6CC2EAE8B420}" type="presParOf" srcId="{4BF13084-6C8C-4024-AAA9-681982509FD4}" destId="{2C246028-A69F-4328-B9D1-E2CCFBFC4B4F}" srcOrd="0" destOrd="0" presId="urn:microsoft.com/office/officeart/2005/8/layout/hierarchy1"/>
    <dgm:cxn modelId="{0A7B49A6-3F24-43B7-A01C-F40617CB8EC9}" type="presParOf" srcId="{2C246028-A69F-4328-B9D1-E2CCFBFC4B4F}" destId="{77EDBFDB-1871-4A6F-95A9-6925DEAD3DD7}" srcOrd="0" destOrd="0" presId="urn:microsoft.com/office/officeart/2005/8/layout/hierarchy1"/>
    <dgm:cxn modelId="{76779C5E-0136-4A94-B6BC-E0F020383F1A}" type="presParOf" srcId="{2C246028-A69F-4328-B9D1-E2CCFBFC4B4F}" destId="{22DE3610-EF22-4E52-8DA5-E9B367D3197A}" srcOrd="1" destOrd="0" presId="urn:microsoft.com/office/officeart/2005/8/layout/hierarchy1"/>
    <dgm:cxn modelId="{9125DC66-BF29-48A0-9B6D-114179A707F6}" type="presParOf" srcId="{4BF13084-6C8C-4024-AAA9-681982509FD4}" destId="{D662B3CC-0548-4DA4-B460-52E9693A05E0}" srcOrd="1" destOrd="0" presId="urn:microsoft.com/office/officeart/2005/8/layout/hierarchy1"/>
    <dgm:cxn modelId="{C1AF75B9-B9F0-4D76-922A-4AEC77E4DF7D}" type="presParOf" srcId="{BD0C3F17-F2FA-43E6-A3A3-76604A60D426}" destId="{4DB6598A-6E46-47F4-906E-BB6CDCF04ECA}" srcOrd="8" destOrd="0" presId="urn:microsoft.com/office/officeart/2005/8/layout/hierarchy1"/>
    <dgm:cxn modelId="{2960B1FE-6048-411E-8A9F-C4CA3D6DB9A9}" type="presParOf" srcId="{BD0C3F17-F2FA-43E6-A3A3-76604A60D426}" destId="{3459F835-914D-41D7-A9C8-15706D6328A6}" srcOrd="9" destOrd="0" presId="urn:microsoft.com/office/officeart/2005/8/layout/hierarchy1"/>
    <dgm:cxn modelId="{18F0913D-5861-4303-A240-858FCAA8DFB4}" type="presParOf" srcId="{3459F835-914D-41D7-A9C8-15706D6328A6}" destId="{888EDE98-2657-40C3-822B-E067A3B38497}" srcOrd="0" destOrd="0" presId="urn:microsoft.com/office/officeart/2005/8/layout/hierarchy1"/>
    <dgm:cxn modelId="{17FF8BE1-FC86-4BE8-98B9-07D95E096909}" type="presParOf" srcId="{888EDE98-2657-40C3-822B-E067A3B38497}" destId="{3DDA28E0-BBE0-4D23-A929-EFB42C2BA880}" srcOrd="0" destOrd="0" presId="urn:microsoft.com/office/officeart/2005/8/layout/hierarchy1"/>
    <dgm:cxn modelId="{81C86A2A-4472-4213-AB0E-49CF7840D1AA}" type="presParOf" srcId="{888EDE98-2657-40C3-822B-E067A3B38497}" destId="{E7D21487-1A11-4F62-8697-C69F2AA3612E}" srcOrd="1" destOrd="0" presId="urn:microsoft.com/office/officeart/2005/8/layout/hierarchy1"/>
    <dgm:cxn modelId="{F125DCAE-96BF-46FA-8F03-59AB365138EE}" type="presParOf" srcId="{3459F835-914D-41D7-A9C8-15706D6328A6}" destId="{206E56A8-8B89-4277-8F06-D3D5E6576FD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777F5C-A2E4-4A0D-B13C-CDDC1315E21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459C6B5-2439-4FB1-A4DC-FC7BEBB8CCFC}">
      <dgm:prSet phldrT="[Text]" custT="1"/>
      <dgm:spPr/>
      <dgm:t>
        <a:bodyPr/>
        <a:lstStyle/>
        <a:p>
          <a:pPr marL="0" lvl="0" indent="0" algn="ctr" defTabSz="622300">
            <a:lnSpc>
              <a:spcPct val="90000"/>
            </a:lnSpc>
            <a:spcBef>
              <a:spcPct val="0"/>
            </a:spcBef>
            <a:spcAft>
              <a:spcPct val="35000"/>
            </a:spcAft>
            <a:buNone/>
          </a:pPr>
          <a:r>
            <a:rPr lang="en-US" sz="1400" b="1" kern="1200" baseline="0">
              <a:solidFill>
                <a:sysClr val="windowText" lastClr="000000">
                  <a:hueOff val="0"/>
                  <a:satOff val="0"/>
                  <a:lumOff val="0"/>
                  <a:alphaOff val="0"/>
                </a:sysClr>
              </a:solidFill>
              <a:latin typeface="Calibri" panose="020F0502020204030204"/>
              <a:ea typeface="+mn-ea"/>
              <a:cs typeface="+mn-cs"/>
            </a:rPr>
            <a:t>Executive Director</a:t>
          </a:r>
        </a:p>
      </dgm:t>
    </dgm:pt>
    <dgm:pt modelId="{E7D81628-F1D3-471C-B719-FBCD6858AA9B}" type="parTrans" cxnId="{4A4C7B9D-DCC5-4874-BE76-198F5719BE5F}">
      <dgm:prSet/>
      <dgm:spPr/>
      <dgm:t>
        <a:bodyPr/>
        <a:lstStyle/>
        <a:p>
          <a:endParaRPr lang="en-US"/>
        </a:p>
      </dgm:t>
    </dgm:pt>
    <dgm:pt modelId="{EA38550F-12F2-403C-B73A-7A17157FA33D}" type="sibTrans" cxnId="{4A4C7B9D-DCC5-4874-BE76-198F5719BE5F}">
      <dgm:prSet/>
      <dgm:spPr/>
      <dgm:t>
        <a:bodyPr/>
        <a:lstStyle/>
        <a:p>
          <a:endParaRPr lang="en-US"/>
        </a:p>
      </dgm:t>
    </dgm:pt>
    <dgm:pt modelId="{0540FDA0-32AF-41F5-80C8-06FB58571099}">
      <dgm:prSet phldrT="[Text]" custT="1"/>
      <dgm:spPr/>
      <dgm:t>
        <a:bodyPr/>
        <a:lstStyle/>
        <a:p>
          <a:r>
            <a:rPr lang="en-US" sz="1400" b="1" baseline="0" dirty="0"/>
            <a:t>Director of Operations &amp; Finance</a:t>
          </a:r>
        </a:p>
      </dgm:t>
    </dgm:pt>
    <dgm:pt modelId="{93CFFB7C-4B5D-47B9-A87B-A24351E51342}" type="parTrans" cxnId="{D87F3261-BAEE-43AA-9F28-7A3AA2713FCA}">
      <dgm:prSet/>
      <dgm:spPr/>
      <dgm:t>
        <a:bodyPr/>
        <a:lstStyle/>
        <a:p>
          <a:endParaRPr lang="en-US"/>
        </a:p>
      </dgm:t>
    </dgm:pt>
    <dgm:pt modelId="{BA66EB70-7D03-4782-884D-3AA0CF2C0D86}" type="sibTrans" cxnId="{D87F3261-BAEE-43AA-9F28-7A3AA2713FCA}">
      <dgm:prSet/>
      <dgm:spPr/>
      <dgm:t>
        <a:bodyPr/>
        <a:lstStyle/>
        <a:p>
          <a:endParaRPr lang="en-US"/>
        </a:p>
      </dgm:t>
    </dgm:pt>
    <dgm:pt modelId="{A575C877-B6C3-4B55-BD82-760A8E32CEFC}">
      <dgm:prSet phldrT="[Text]" custT="1"/>
      <dgm:spPr/>
      <dgm:t>
        <a:bodyPr/>
        <a:lstStyle/>
        <a:p>
          <a:pPr marL="0" lvl="0" indent="0" algn="ctr" defTabSz="622300">
            <a:lnSpc>
              <a:spcPct val="90000"/>
            </a:lnSpc>
            <a:spcBef>
              <a:spcPct val="0"/>
            </a:spcBef>
            <a:spcAft>
              <a:spcPct val="35000"/>
            </a:spcAft>
            <a:buNone/>
          </a:pPr>
          <a:r>
            <a:rPr lang="en-US" sz="1400" b="1" kern="1200" baseline="0" dirty="0">
              <a:solidFill>
                <a:sysClr val="windowText" lastClr="000000">
                  <a:hueOff val="0"/>
                  <a:satOff val="0"/>
                  <a:lumOff val="0"/>
                  <a:alphaOff val="0"/>
                </a:sysClr>
              </a:solidFill>
              <a:latin typeface="Calibri" panose="020F0502020204030204"/>
              <a:ea typeface="+mn-ea"/>
              <a:cs typeface="+mn-cs"/>
            </a:rPr>
            <a:t>Operations Coord.</a:t>
          </a:r>
        </a:p>
      </dgm:t>
    </dgm:pt>
    <dgm:pt modelId="{75F80F5E-FF8D-4299-B204-F591C969448F}" type="parTrans" cxnId="{C1219F4F-3B5B-47AC-B0BB-3E1841E83888}">
      <dgm:prSet/>
      <dgm:spPr/>
      <dgm:t>
        <a:bodyPr/>
        <a:lstStyle/>
        <a:p>
          <a:endParaRPr lang="en-US"/>
        </a:p>
      </dgm:t>
    </dgm:pt>
    <dgm:pt modelId="{0BDC07C1-882A-4ADA-A752-36C063534FD5}" type="sibTrans" cxnId="{C1219F4F-3B5B-47AC-B0BB-3E1841E83888}">
      <dgm:prSet/>
      <dgm:spPr/>
      <dgm:t>
        <a:bodyPr/>
        <a:lstStyle/>
        <a:p>
          <a:endParaRPr lang="en-US"/>
        </a:p>
      </dgm:t>
    </dgm:pt>
    <dgm:pt modelId="{B0B92ECC-87C9-4EB0-9CB6-E328928947CA}">
      <dgm:prSet phldrT="[Text]" custT="1"/>
      <dgm:spPr/>
      <dgm:t>
        <a:bodyPr/>
        <a:lstStyle/>
        <a:p>
          <a:r>
            <a:rPr lang="en-US" sz="1400" b="1" baseline="0" dirty="0"/>
            <a:t>Director </a:t>
          </a:r>
          <a:r>
            <a:rPr lang="en-US" sz="1400" b="1" baseline="0" dirty="0" smtClean="0"/>
            <a:t>of Nursing and </a:t>
          </a:r>
          <a:r>
            <a:rPr lang="en-US" sz="1400" b="1" baseline="0" dirty="0" err="1"/>
            <a:t>HomeCare</a:t>
          </a:r>
          <a:endParaRPr lang="en-US" sz="1400" b="1" baseline="0" dirty="0"/>
        </a:p>
      </dgm:t>
    </dgm:pt>
    <dgm:pt modelId="{343771A5-0A4A-4406-AA8A-C9C63EFE3CBA}" type="parTrans" cxnId="{5DC7CB79-63BC-4D7A-98FC-E47622202416}">
      <dgm:prSet/>
      <dgm:spPr/>
      <dgm:t>
        <a:bodyPr/>
        <a:lstStyle/>
        <a:p>
          <a:endParaRPr lang="en-US"/>
        </a:p>
      </dgm:t>
    </dgm:pt>
    <dgm:pt modelId="{4178916D-F3D3-4761-8029-8BB3EBD62B19}" type="sibTrans" cxnId="{5DC7CB79-63BC-4D7A-98FC-E47622202416}">
      <dgm:prSet/>
      <dgm:spPr/>
      <dgm:t>
        <a:bodyPr/>
        <a:lstStyle/>
        <a:p>
          <a:endParaRPr lang="en-US"/>
        </a:p>
      </dgm:t>
    </dgm:pt>
    <dgm:pt modelId="{9D01B393-6170-4D73-A532-782397EF2964}">
      <dgm:prSet phldrT="[Text]" custT="1"/>
      <dgm:spPr/>
      <dgm:t>
        <a:bodyPr/>
        <a:lstStyle/>
        <a:p>
          <a:r>
            <a:rPr lang="en-US" sz="1400" b="1" baseline="0" dirty="0"/>
            <a:t>Registered Nurse (4-5)</a:t>
          </a:r>
        </a:p>
      </dgm:t>
    </dgm:pt>
    <dgm:pt modelId="{6D066ADB-E321-4EB0-9563-4B79689F7B36}" type="parTrans" cxnId="{5348A557-BEA6-4CF1-968A-830F36C9C882}">
      <dgm:prSet/>
      <dgm:spPr/>
      <dgm:t>
        <a:bodyPr/>
        <a:lstStyle/>
        <a:p>
          <a:endParaRPr lang="en-US"/>
        </a:p>
      </dgm:t>
    </dgm:pt>
    <dgm:pt modelId="{9105E780-5429-400E-8EAA-A9D913CC248B}" type="sibTrans" cxnId="{5348A557-BEA6-4CF1-968A-830F36C9C882}">
      <dgm:prSet/>
      <dgm:spPr/>
      <dgm:t>
        <a:bodyPr/>
        <a:lstStyle/>
        <a:p>
          <a:endParaRPr lang="en-US"/>
        </a:p>
      </dgm:t>
    </dgm:pt>
    <dgm:pt modelId="{DE09739B-281F-4921-AA44-09444F81F99F}">
      <dgm:prSet custT="1"/>
      <dgm:spPr/>
      <dgm:t>
        <a:bodyPr/>
        <a:lstStyle/>
        <a:p>
          <a:r>
            <a:rPr lang="en-US" sz="1400" b="1" baseline="0" dirty="0"/>
            <a:t>Director of Supportive Housing</a:t>
          </a:r>
        </a:p>
      </dgm:t>
    </dgm:pt>
    <dgm:pt modelId="{A94CF423-4210-4B30-BBD7-530DCCFD3FED}" type="parTrans" cxnId="{F05263DC-90D1-45A4-B9F3-C9B715BBF6A1}">
      <dgm:prSet/>
      <dgm:spPr/>
      <dgm:t>
        <a:bodyPr/>
        <a:lstStyle/>
        <a:p>
          <a:endParaRPr lang="en-US"/>
        </a:p>
      </dgm:t>
    </dgm:pt>
    <dgm:pt modelId="{2C0E8288-2F00-4DE5-81BF-2EFFB7065619}" type="sibTrans" cxnId="{F05263DC-90D1-45A4-B9F3-C9B715BBF6A1}">
      <dgm:prSet/>
      <dgm:spPr/>
      <dgm:t>
        <a:bodyPr/>
        <a:lstStyle/>
        <a:p>
          <a:endParaRPr lang="en-US"/>
        </a:p>
      </dgm:t>
    </dgm:pt>
    <dgm:pt modelId="{33459201-0E35-4EFC-B386-2C632682FDF9}">
      <dgm:prSet custT="1"/>
      <dgm:spPr/>
      <dgm:t>
        <a:bodyPr/>
        <a:lstStyle/>
        <a:p>
          <a:pPr marL="0" lvl="0" indent="0" algn="ctr" defTabSz="622300">
            <a:lnSpc>
              <a:spcPct val="90000"/>
            </a:lnSpc>
            <a:spcBef>
              <a:spcPct val="0"/>
            </a:spcBef>
            <a:spcAft>
              <a:spcPct val="35000"/>
            </a:spcAft>
            <a:buNone/>
          </a:pPr>
          <a:r>
            <a:rPr lang="en-US" sz="1400" b="1" kern="1200" baseline="0" dirty="0">
              <a:solidFill>
                <a:sysClr val="windowText" lastClr="000000">
                  <a:hueOff val="0"/>
                  <a:satOff val="0"/>
                  <a:lumOff val="0"/>
                  <a:alphaOff val="0"/>
                </a:sysClr>
              </a:solidFill>
              <a:latin typeface="Calibri" panose="020F0502020204030204"/>
              <a:ea typeface="+mn-ea"/>
              <a:cs typeface="+mn-cs"/>
            </a:rPr>
            <a:t>Director of Community Engagement</a:t>
          </a:r>
        </a:p>
      </dgm:t>
    </dgm:pt>
    <dgm:pt modelId="{6873DB66-00C3-4FD8-BBE8-041D2C28BD85}" type="parTrans" cxnId="{B60102ED-AA7B-4E29-A770-130765785B7A}">
      <dgm:prSet/>
      <dgm:spPr/>
      <dgm:t>
        <a:bodyPr/>
        <a:lstStyle/>
        <a:p>
          <a:endParaRPr lang="en-US"/>
        </a:p>
      </dgm:t>
    </dgm:pt>
    <dgm:pt modelId="{7418D1CE-8A5B-405B-AC43-280B7CD7EBF7}" type="sibTrans" cxnId="{B60102ED-AA7B-4E29-A770-130765785B7A}">
      <dgm:prSet/>
      <dgm:spPr/>
      <dgm:t>
        <a:bodyPr/>
        <a:lstStyle/>
        <a:p>
          <a:endParaRPr lang="en-US"/>
        </a:p>
      </dgm:t>
    </dgm:pt>
    <dgm:pt modelId="{38EFFBE2-3EB8-496B-B222-13465D84CEE8}">
      <dgm:prSet custT="1"/>
      <dgm:spPr/>
      <dgm:t>
        <a:bodyPr/>
        <a:lstStyle/>
        <a:p>
          <a:r>
            <a:rPr lang="en-US" sz="1400" b="1" baseline="0"/>
            <a:t>Director of Wellness</a:t>
          </a:r>
        </a:p>
      </dgm:t>
    </dgm:pt>
    <dgm:pt modelId="{2CDFF82D-DDE6-4FFA-8033-85CF16BFDEA2}" type="parTrans" cxnId="{B5B15DE3-0012-4628-828F-730EEC8DC678}">
      <dgm:prSet/>
      <dgm:spPr/>
      <dgm:t>
        <a:bodyPr/>
        <a:lstStyle/>
        <a:p>
          <a:endParaRPr lang="en-US"/>
        </a:p>
      </dgm:t>
    </dgm:pt>
    <dgm:pt modelId="{7FE71114-24BA-40C3-9DBA-4F8FE10105CB}" type="sibTrans" cxnId="{B5B15DE3-0012-4628-828F-730EEC8DC678}">
      <dgm:prSet/>
      <dgm:spPr/>
      <dgm:t>
        <a:bodyPr/>
        <a:lstStyle/>
        <a:p>
          <a:endParaRPr lang="en-US"/>
        </a:p>
      </dgm:t>
    </dgm:pt>
    <dgm:pt modelId="{CB6B4091-8DA5-4DF2-A568-FF107D5A6A49}">
      <dgm:prSet custT="1"/>
      <dgm:spPr/>
      <dgm:t>
        <a:bodyPr/>
        <a:lstStyle/>
        <a:p>
          <a:pPr marL="0" lvl="0" indent="0" algn="ctr" defTabSz="622300">
            <a:lnSpc>
              <a:spcPct val="90000"/>
            </a:lnSpc>
            <a:spcBef>
              <a:spcPct val="0"/>
            </a:spcBef>
            <a:spcAft>
              <a:spcPct val="35000"/>
            </a:spcAft>
            <a:buNone/>
          </a:pPr>
          <a:r>
            <a:rPr lang="en-US" sz="1400" b="1" kern="1200" baseline="0" dirty="0">
              <a:solidFill>
                <a:sysClr val="windowText" lastClr="000000">
                  <a:hueOff val="0"/>
                  <a:satOff val="0"/>
                  <a:lumOff val="0"/>
                  <a:alphaOff val="0"/>
                </a:sysClr>
              </a:solidFill>
              <a:latin typeface="Calibri" panose="020F0502020204030204"/>
              <a:ea typeface="+mn-ea"/>
              <a:cs typeface="+mn-cs"/>
            </a:rPr>
            <a:t>Community Engagement </a:t>
          </a:r>
          <a:r>
            <a:rPr lang="en-US" sz="1400" b="1" kern="1200" baseline="0" dirty="0" err="1">
              <a:solidFill>
                <a:sysClr val="windowText" lastClr="000000">
                  <a:hueOff val="0"/>
                  <a:satOff val="0"/>
                  <a:lumOff val="0"/>
                  <a:alphaOff val="0"/>
                </a:sysClr>
              </a:solidFill>
              <a:latin typeface="Calibri" panose="020F0502020204030204"/>
              <a:ea typeface="+mn-ea"/>
              <a:cs typeface="+mn-cs"/>
            </a:rPr>
            <a:t>Mgr</a:t>
          </a:r>
          <a:r>
            <a:rPr lang="en-US" sz="1400" b="1" kern="1200" baseline="0" dirty="0">
              <a:solidFill>
                <a:sysClr val="windowText" lastClr="000000">
                  <a:hueOff val="0"/>
                  <a:satOff val="0"/>
                  <a:lumOff val="0"/>
                  <a:alphaOff val="0"/>
                </a:sysClr>
              </a:solidFill>
              <a:latin typeface="Calibri" panose="020F0502020204030204"/>
              <a:ea typeface="+mn-ea"/>
              <a:cs typeface="+mn-cs"/>
            </a:rPr>
            <a:t> (2)</a:t>
          </a:r>
        </a:p>
      </dgm:t>
    </dgm:pt>
    <dgm:pt modelId="{42C452E9-9007-4061-A24E-5D7476728E71}" type="parTrans" cxnId="{166D5813-4D0F-4B2C-9F78-E50BD6C5A6A6}">
      <dgm:prSet/>
      <dgm:spPr/>
      <dgm:t>
        <a:bodyPr/>
        <a:lstStyle/>
        <a:p>
          <a:endParaRPr lang="en-US"/>
        </a:p>
      </dgm:t>
    </dgm:pt>
    <dgm:pt modelId="{EE4A350C-4CA0-4BC6-9309-B6169F1C60EB}" type="sibTrans" cxnId="{166D5813-4D0F-4B2C-9F78-E50BD6C5A6A6}">
      <dgm:prSet/>
      <dgm:spPr/>
      <dgm:t>
        <a:bodyPr/>
        <a:lstStyle/>
        <a:p>
          <a:endParaRPr lang="en-US"/>
        </a:p>
      </dgm:t>
    </dgm:pt>
    <dgm:pt modelId="{097D4C9B-7CAD-41DC-B4F0-32EBF00F4053}">
      <dgm:prSet custT="1"/>
      <dgm:spPr/>
      <dgm:t>
        <a:bodyPr/>
        <a:lstStyle/>
        <a:p>
          <a:pPr marL="0" lvl="0" indent="0" algn="ctr" defTabSz="622300">
            <a:lnSpc>
              <a:spcPct val="90000"/>
            </a:lnSpc>
            <a:spcBef>
              <a:spcPct val="0"/>
            </a:spcBef>
            <a:spcAft>
              <a:spcPct val="35000"/>
            </a:spcAft>
            <a:buNone/>
          </a:pPr>
          <a:r>
            <a:rPr lang="en-US" sz="1400" b="1" kern="1200" baseline="0">
              <a:solidFill>
                <a:sysClr val="windowText" lastClr="000000">
                  <a:hueOff val="0"/>
                  <a:satOff val="0"/>
                  <a:lumOff val="0"/>
                  <a:alphaOff val="0"/>
                </a:sysClr>
              </a:solidFill>
              <a:latin typeface="Calibri" panose="020F0502020204030204"/>
              <a:ea typeface="+mn-ea"/>
              <a:cs typeface="+mn-cs"/>
            </a:rPr>
            <a:t>Comm.</a:t>
          </a:r>
          <a:br>
            <a:rPr lang="en-US" sz="1400" b="1" kern="1200" baseline="0">
              <a:solidFill>
                <a:sysClr val="windowText" lastClr="000000">
                  <a:hueOff val="0"/>
                  <a:satOff val="0"/>
                  <a:lumOff val="0"/>
                  <a:alphaOff val="0"/>
                </a:sysClr>
              </a:solidFill>
              <a:latin typeface="Calibri" panose="020F0502020204030204"/>
              <a:ea typeface="+mn-ea"/>
              <a:cs typeface="+mn-cs"/>
            </a:rPr>
          </a:br>
          <a:r>
            <a:rPr lang="en-US" sz="1400" b="1" kern="1200" baseline="0">
              <a:solidFill>
                <a:sysClr val="windowText" lastClr="000000">
                  <a:hueOff val="0"/>
                  <a:satOff val="0"/>
                  <a:lumOff val="0"/>
                  <a:alphaOff val="0"/>
                </a:sysClr>
              </a:solidFill>
              <a:latin typeface="Calibri" panose="020F0502020204030204"/>
              <a:ea typeface="+mn-ea"/>
              <a:cs typeface="+mn-cs"/>
            </a:rPr>
            <a:t>Consultant</a:t>
          </a:r>
        </a:p>
      </dgm:t>
    </dgm:pt>
    <dgm:pt modelId="{40F1E4C3-5B73-4616-B880-A957E3E66E1B}" type="parTrans" cxnId="{25FC7034-017B-4FCD-9F1E-DB1E02C51057}">
      <dgm:prSet/>
      <dgm:spPr/>
      <dgm:t>
        <a:bodyPr/>
        <a:lstStyle/>
        <a:p>
          <a:endParaRPr lang="en-US"/>
        </a:p>
      </dgm:t>
    </dgm:pt>
    <dgm:pt modelId="{390EAE4C-9A9D-450E-B176-083F621553C1}" type="sibTrans" cxnId="{25FC7034-017B-4FCD-9F1E-DB1E02C51057}">
      <dgm:prSet/>
      <dgm:spPr/>
      <dgm:t>
        <a:bodyPr/>
        <a:lstStyle/>
        <a:p>
          <a:endParaRPr lang="en-US"/>
        </a:p>
      </dgm:t>
    </dgm:pt>
    <dgm:pt modelId="{2B8BBA94-61AA-4741-9CA2-11B2EBB78FD4}">
      <dgm:prSet custT="1"/>
      <dgm:spPr/>
      <dgm:t>
        <a:bodyPr/>
        <a:lstStyle/>
        <a:p>
          <a:r>
            <a:rPr lang="en-US" sz="1400" b="1" baseline="0" dirty="0"/>
            <a:t>Community Care Home </a:t>
          </a:r>
          <a:r>
            <a:rPr lang="en-US" sz="1400" b="1" baseline="0" dirty="0" err="1"/>
            <a:t>Mgr</a:t>
          </a:r>
          <a:r>
            <a:rPr lang="en-US" sz="1400" b="1" baseline="0" dirty="0"/>
            <a:t> (2)</a:t>
          </a:r>
        </a:p>
      </dgm:t>
    </dgm:pt>
    <dgm:pt modelId="{B1662D44-2AF7-41FB-8FC3-C5581FE82D4C}" type="parTrans" cxnId="{6B771E47-60BD-4F3A-B22A-C9C62A2A163E}">
      <dgm:prSet/>
      <dgm:spPr/>
      <dgm:t>
        <a:bodyPr/>
        <a:lstStyle/>
        <a:p>
          <a:endParaRPr lang="en-US"/>
        </a:p>
      </dgm:t>
    </dgm:pt>
    <dgm:pt modelId="{3E349948-3743-4DD8-9264-83E35E46A61B}" type="sibTrans" cxnId="{6B771E47-60BD-4F3A-B22A-C9C62A2A163E}">
      <dgm:prSet/>
      <dgm:spPr/>
      <dgm:t>
        <a:bodyPr/>
        <a:lstStyle/>
        <a:p>
          <a:endParaRPr lang="en-US"/>
        </a:p>
      </dgm:t>
    </dgm:pt>
    <dgm:pt modelId="{39218F98-3C23-4EEC-85F5-3D65E1231696}">
      <dgm:prSet custT="1"/>
      <dgm:spPr/>
      <dgm:t>
        <a:bodyPr/>
        <a:lstStyle/>
        <a:p>
          <a:r>
            <a:rPr lang="en-US" sz="1400" b="1" baseline="0" dirty="0"/>
            <a:t>Supportive Service </a:t>
          </a:r>
          <a:r>
            <a:rPr lang="en-US" sz="1400" b="1" baseline="0" dirty="0" err="1"/>
            <a:t>Mgrs</a:t>
          </a:r>
          <a:r>
            <a:rPr lang="en-US" sz="1400" b="1" baseline="0" dirty="0"/>
            <a:t> (4)</a:t>
          </a:r>
        </a:p>
      </dgm:t>
    </dgm:pt>
    <dgm:pt modelId="{B2C9BFA3-B134-4C3A-BA05-04F0DB61A725}" type="parTrans" cxnId="{F54A0354-6E03-4FBC-9F5E-218343EDC637}">
      <dgm:prSet/>
      <dgm:spPr/>
      <dgm:t>
        <a:bodyPr/>
        <a:lstStyle/>
        <a:p>
          <a:endParaRPr lang="en-US"/>
        </a:p>
      </dgm:t>
    </dgm:pt>
    <dgm:pt modelId="{73D9F075-CDA1-4BCC-83E4-7A2A74A98D43}" type="sibTrans" cxnId="{F54A0354-6E03-4FBC-9F5E-218343EDC637}">
      <dgm:prSet/>
      <dgm:spPr/>
      <dgm:t>
        <a:bodyPr/>
        <a:lstStyle/>
        <a:p>
          <a:endParaRPr lang="en-US"/>
        </a:p>
      </dgm:t>
    </dgm:pt>
    <dgm:pt modelId="{D4994092-0526-46FE-BC28-E2A600B8B17B}">
      <dgm:prSet custT="1"/>
      <dgm:spPr/>
      <dgm:t>
        <a:bodyPr/>
        <a:lstStyle/>
        <a:p>
          <a:r>
            <a:rPr lang="en-US" sz="1400" b="1" baseline="0"/>
            <a:t>Scattered Site Mgr </a:t>
          </a:r>
        </a:p>
      </dgm:t>
    </dgm:pt>
    <dgm:pt modelId="{0D3EEE87-FFDF-485C-A968-2E4747BEBBEA}" type="parTrans" cxnId="{BDE8C7C2-2617-4CAE-87BF-665EA36FB6BA}">
      <dgm:prSet/>
      <dgm:spPr/>
      <dgm:t>
        <a:bodyPr/>
        <a:lstStyle/>
        <a:p>
          <a:endParaRPr lang="en-US"/>
        </a:p>
      </dgm:t>
    </dgm:pt>
    <dgm:pt modelId="{73D07FF3-9F9F-4CB4-AE2F-6307FF77B399}" type="sibTrans" cxnId="{BDE8C7C2-2617-4CAE-87BF-665EA36FB6BA}">
      <dgm:prSet/>
      <dgm:spPr/>
      <dgm:t>
        <a:bodyPr/>
        <a:lstStyle/>
        <a:p>
          <a:endParaRPr lang="en-US"/>
        </a:p>
      </dgm:t>
    </dgm:pt>
    <dgm:pt modelId="{860BEA18-4546-4AEB-ADBA-92510D85AAAA}">
      <dgm:prSet custT="1"/>
      <dgm:spPr/>
      <dgm:t>
        <a:bodyPr/>
        <a:lstStyle/>
        <a:p>
          <a:r>
            <a:rPr lang="en-US" sz="1400" b="1" baseline="0"/>
            <a:t>Care Givers</a:t>
          </a:r>
          <a:br>
            <a:rPr lang="en-US" sz="1400" b="1" baseline="0"/>
          </a:br>
          <a:r>
            <a:rPr lang="en-US" sz="1400" b="1" baseline="0"/>
            <a:t>(35- 40)        </a:t>
          </a:r>
        </a:p>
      </dgm:t>
    </dgm:pt>
    <dgm:pt modelId="{070C9999-B6C6-4A1C-87F2-33EC16E17523}" type="parTrans" cxnId="{DD732459-08D0-4CB1-A9EB-BA76305564F1}">
      <dgm:prSet/>
      <dgm:spPr/>
      <dgm:t>
        <a:bodyPr/>
        <a:lstStyle/>
        <a:p>
          <a:endParaRPr lang="en-US"/>
        </a:p>
      </dgm:t>
    </dgm:pt>
    <dgm:pt modelId="{2A56FB45-5024-4988-B703-5A498CDFB836}" type="sibTrans" cxnId="{DD732459-08D0-4CB1-A9EB-BA76305564F1}">
      <dgm:prSet/>
      <dgm:spPr/>
      <dgm:t>
        <a:bodyPr/>
        <a:lstStyle/>
        <a:p>
          <a:endParaRPr lang="en-US"/>
        </a:p>
      </dgm:t>
    </dgm:pt>
    <dgm:pt modelId="{E3598104-20F0-4D30-827D-E44E5793BA0F}">
      <dgm:prSet custT="1"/>
      <dgm:spPr/>
      <dgm:t>
        <a:bodyPr/>
        <a:lstStyle/>
        <a:p>
          <a:r>
            <a:rPr lang="en-US" sz="1400" b="1" baseline="0" dirty="0"/>
            <a:t>Housing Stability Spec. (2)</a:t>
          </a:r>
        </a:p>
      </dgm:t>
    </dgm:pt>
    <dgm:pt modelId="{C6954E85-A390-4A3A-96C0-B391C3939E61}" type="parTrans" cxnId="{7A2A2FA7-4B42-47FA-99E6-21F2857D9B84}">
      <dgm:prSet/>
      <dgm:spPr/>
      <dgm:t>
        <a:bodyPr/>
        <a:lstStyle/>
        <a:p>
          <a:endParaRPr lang="en-US"/>
        </a:p>
      </dgm:t>
    </dgm:pt>
    <dgm:pt modelId="{6AD09546-EA8E-4D16-B9B2-70E5819AB37A}" type="sibTrans" cxnId="{7A2A2FA7-4B42-47FA-99E6-21F2857D9B84}">
      <dgm:prSet/>
      <dgm:spPr/>
      <dgm:t>
        <a:bodyPr/>
        <a:lstStyle/>
        <a:p>
          <a:endParaRPr lang="en-US"/>
        </a:p>
      </dgm:t>
    </dgm:pt>
    <dgm:pt modelId="{59CEE856-2642-405A-9259-4E4CBA64AFAF}">
      <dgm:prSet custT="1"/>
      <dgm:spPr/>
      <dgm:t>
        <a:bodyPr/>
        <a:lstStyle/>
        <a:p>
          <a:r>
            <a:rPr lang="en-US" sz="1400" b="1" kern="1200" baseline="0">
              <a:solidFill>
                <a:sysClr val="windowText" lastClr="000000">
                  <a:hueOff val="0"/>
                  <a:satOff val="0"/>
                  <a:lumOff val="0"/>
                  <a:alphaOff val="0"/>
                </a:sysClr>
              </a:solidFill>
              <a:latin typeface="Calibri" panose="020F0502020204030204"/>
              <a:ea typeface="+mn-ea"/>
              <a:cs typeface="+mn-cs"/>
            </a:rPr>
            <a:t>Resident</a:t>
          </a:r>
          <a:r>
            <a:rPr lang="en-US" sz="1400" b="1" kern="1200" baseline="0"/>
            <a:t> Assistants</a:t>
          </a:r>
          <a:br>
            <a:rPr lang="en-US" sz="1400" b="1" kern="1200" baseline="0"/>
          </a:br>
          <a:r>
            <a:rPr lang="en-US" sz="1400" b="1" kern="1200" baseline="0"/>
            <a:t>(30-35)</a:t>
          </a:r>
        </a:p>
      </dgm:t>
    </dgm:pt>
    <dgm:pt modelId="{42CDAF3E-02A6-487A-BC8D-51E9775BB598}" type="parTrans" cxnId="{D9AE46C1-32DF-4D9A-9413-8F26DBAD34F7}">
      <dgm:prSet/>
      <dgm:spPr/>
      <dgm:t>
        <a:bodyPr/>
        <a:lstStyle/>
        <a:p>
          <a:endParaRPr lang="en-US"/>
        </a:p>
      </dgm:t>
    </dgm:pt>
    <dgm:pt modelId="{A1335B58-DD29-4BF4-9A5F-7B660032172F}" type="sibTrans" cxnId="{D9AE46C1-32DF-4D9A-9413-8F26DBAD34F7}">
      <dgm:prSet/>
      <dgm:spPr/>
      <dgm:t>
        <a:bodyPr/>
        <a:lstStyle/>
        <a:p>
          <a:endParaRPr lang="en-US"/>
        </a:p>
      </dgm:t>
    </dgm:pt>
    <dgm:pt modelId="{E41F1298-37AB-4D3F-A0A7-FC65ADFBA5AD}">
      <dgm:prSet custT="1"/>
      <dgm:spPr/>
      <dgm:t>
        <a:bodyPr/>
        <a:lstStyle/>
        <a:p>
          <a:r>
            <a:rPr lang="en-US" sz="1400" b="1" baseline="0"/>
            <a:t>Housing Stability Specialst</a:t>
          </a:r>
        </a:p>
      </dgm:t>
    </dgm:pt>
    <dgm:pt modelId="{65CBEA1A-0F8F-433B-9436-006AEA9A1063}" type="parTrans" cxnId="{396F31B9-146B-45A9-AAF5-25F0F7D63FEB}">
      <dgm:prSet/>
      <dgm:spPr/>
      <dgm:t>
        <a:bodyPr/>
        <a:lstStyle/>
        <a:p>
          <a:endParaRPr lang="en-US"/>
        </a:p>
      </dgm:t>
    </dgm:pt>
    <dgm:pt modelId="{A831A1F8-A717-4516-B721-D34B8F839B63}" type="sibTrans" cxnId="{396F31B9-146B-45A9-AAF5-25F0F7D63FEB}">
      <dgm:prSet/>
      <dgm:spPr/>
      <dgm:t>
        <a:bodyPr/>
        <a:lstStyle/>
        <a:p>
          <a:endParaRPr lang="en-US"/>
        </a:p>
      </dgm:t>
    </dgm:pt>
    <dgm:pt modelId="{EB92B99F-D134-4F8C-86BB-570EB05F72D4}">
      <dgm:prSet phldrT="[Text]" custT="1"/>
      <dgm:spPr/>
      <dgm:t>
        <a:bodyPr/>
        <a:lstStyle/>
        <a:p>
          <a:pPr marL="0" lvl="0" indent="0" algn="ctr" defTabSz="622300">
            <a:lnSpc>
              <a:spcPct val="90000"/>
            </a:lnSpc>
            <a:spcBef>
              <a:spcPct val="0"/>
            </a:spcBef>
            <a:spcAft>
              <a:spcPct val="35000"/>
            </a:spcAft>
            <a:buNone/>
          </a:pPr>
          <a:r>
            <a:rPr lang="en-US" sz="1400" b="1" kern="1200" baseline="0">
              <a:solidFill>
                <a:sysClr val="windowText" lastClr="000000">
                  <a:hueOff val="0"/>
                  <a:satOff val="0"/>
                  <a:lumOff val="0"/>
                  <a:alphaOff val="0"/>
                </a:sysClr>
              </a:solidFill>
              <a:latin typeface="Calibri" panose="020F0502020204030204"/>
              <a:ea typeface="+mn-ea"/>
              <a:cs typeface="+mn-cs"/>
            </a:rPr>
            <a:t>Asset Manager</a:t>
          </a:r>
        </a:p>
      </dgm:t>
    </dgm:pt>
    <dgm:pt modelId="{4EC856DB-DE79-44C0-BE45-6F5DD9A7B7BF}" type="sibTrans" cxnId="{49A3B50E-621E-44CF-9124-303E43BE13AF}">
      <dgm:prSet/>
      <dgm:spPr/>
      <dgm:t>
        <a:bodyPr/>
        <a:lstStyle/>
        <a:p>
          <a:endParaRPr lang="en-US"/>
        </a:p>
      </dgm:t>
    </dgm:pt>
    <dgm:pt modelId="{2A749742-7975-4696-8C4F-CDBD26E154C7}" type="parTrans" cxnId="{49A3B50E-621E-44CF-9124-303E43BE13AF}">
      <dgm:prSet/>
      <dgm:spPr/>
      <dgm:t>
        <a:bodyPr/>
        <a:lstStyle/>
        <a:p>
          <a:endParaRPr lang="en-US"/>
        </a:p>
      </dgm:t>
    </dgm:pt>
    <dgm:pt modelId="{F281EBE6-AE6A-4BAB-87E5-4CA1DEB099C4}" type="pres">
      <dgm:prSet presAssocID="{1C777F5C-A2E4-4A0D-B13C-CDDC1315E21D}" presName="hierChild1" presStyleCnt="0">
        <dgm:presLayoutVars>
          <dgm:chPref val="1"/>
          <dgm:dir/>
          <dgm:animOne val="branch"/>
          <dgm:animLvl val="lvl"/>
          <dgm:resizeHandles/>
        </dgm:presLayoutVars>
      </dgm:prSet>
      <dgm:spPr/>
      <dgm:t>
        <a:bodyPr/>
        <a:lstStyle/>
        <a:p>
          <a:endParaRPr lang="en-US"/>
        </a:p>
      </dgm:t>
    </dgm:pt>
    <dgm:pt modelId="{4A2A85A2-EEF5-403A-94B4-C38AD08EE4DC}" type="pres">
      <dgm:prSet presAssocID="{A459C6B5-2439-4FB1-A4DC-FC7BEBB8CCFC}" presName="hierRoot1" presStyleCnt="0"/>
      <dgm:spPr/>
    </dgm:pt>
    <dgm:pt modelId="{4FEF3061-F7AC-4E20-B586-F4C6264D4FEB}" type="pres">
      <dgm:prSet presAssocID="{A459C6B5-2439-4FB1-A4DC-FC7BEBB8CCFC}" presName="composite" presStyleCnt="0"/>
      <dgm:spPr/>
    </dgm:pt>
    <dgm:pt modelId="{F6837B71-882D-4824-8279-9D17A19CEE2B}" type="pres">
      <dgm:prSet presAssocID="{A459C6B5-2439-4FB1-A4DC-FC7BEBB8CCFC}" presName="background" presStyleLbl="node0" presStyleIdx="0" presStyleCnt="1"/>
      <dgm:spPr/>
    </dgm:pt>
    <dgm:pt modelId="{0B1A993E-0120-453F-A50E-CA8C6D4B64C0}" type="pres">
      <dgm:prSet presAssocID="{A459C6B5-2439-4FB1-A4DC-FC7BEBB8CCFC}" presName="text" presStyleLbl="fgAcc0" presStyleIdx="0" presStyleCnt="1">
        <dgm:presLayoutVars>
          <dgm:chPref val="3"/>
        </dgm:presLayoutVars>
      </dgm:prSet>
      <dgm:spPr/>
      <dgm:t>
        <a:bodyPr/>
        <a:lstStyle/>
        <a:p>
          <a:endParaRPr lang="en-US"/>
        </a:p>
      </dgm:t>
    </dgm:pt>
    <dgm:pt modelId="{0FFCE7A4-BF2A-4302-BDA5-6B7F33B7EEDB}" type="pres">
      <dgm:prSet presAssocID="{A459C6B5-2439-4FB1-A4DC-FC7BEBB8CCFC}" presName="hierChild2" presStyleCnt="0"/>
      <dgm:spPr/>
    </dgm:pt>
    <dgm:pt modelId="{9000C517-07D1-4E1A-ADA7-F2762B44327B}" type="pres">
      <dgm:prSet presAssocID="{93CFFB7C-4B5D-47B9-A87B-A24351E51342}" presName="Name10" presStyleLbl="parChTrans1D2" presStyleIdx="0" presStyleCnt="5"/>
      <dgm:spPr/>
      <dgm:t>
        <a:bodyPr/>
        <a:lstStyle/>
        <a:p>
          <a:endParaRPr lang="en-US"/>
        </a:p>
      </dgm:t>
    </dgm:pt>
    <dgm:pt modelId="{9E23D5EE-FAEE-41CC-9205-5F293DFD83BC}" type="pres">
      <dgm:prSet presAssocID="{0540FDA0-32AF-41F5-80C8-06FB58571099}" presName="hierRoot2" presStyleCnt="0"/>
      <dgm:spPr/>
    </dgm:pt>
    <dgm:pt modelId="{EB630066-8FE6-4F5B-B294-C20E97CA8210}" type="pres">
      <dgm:prSet presAssocID="{0540FDA0-32AF-41F5-80C8-06FB58571099}" presName="composite2" presStyleCnt="0"/>
      <dgm:spPr/>
    </dgm:pt>
    <dgm:pt modelId="{076D7F92-46C7-4ADB-94B7-691F2AD89BAE}" type="pres">
      <dgm:prSet presAssocID="{0540FDA0-32AF-41F5-80C8-06FB58571099}" presName="background2" presStyleLbl="node2" presStyleIdx="0" presStyleCnt="5"/>
      <dgm:spPr/>
    </dgm:pt>
    <dgm:pt modelId="{5CDBA7C0-F82A-49B9-BC68-9A3773C5F051}" type="pres">
      <dgm:prSet presAssocID="{0540FDA0-32AF-41F5-80C8-06FB58571099}" presName="text2" presStyleLbl="fgAcc2" presStyleIdx="0" presStyleCnt="5" custScaleX="144534">
        <dgm:presLayoutVars>
          <dgm:chPref val="3"/>
        </dgm:presLayoutVars>
      </dgm:prSet>
      <dgm:spPr/>
      <dgm:t>
        <a:bodyPr/>
        <a:lstStyle/>
        <a:p>
          <a:endParaRPr lang="en-US"/>
        </a:p>
      </dgm:t>
    </dgm:pt>
    <dgm:pt modelId="{7D5B41E2-2EF7-44EC-9F8B-638682D4D114}" type="pres">
      <dgm:prSet presAssocID="{0540FDA0-32AF-41F5-80C8-06FB58571099}" presName="hierChild3" presStyleCnt="0"/>
      <dgm:spPr/>
    </dgm:pt>
    <dgm:pt modelId="{E7E9F0C3-99F6-40F7-8F96-E47EC3A28176}" type="pres">
      <dgm:prSet presAssocID="{75F80F5E-FF8D-4299-B204-F591C969448F}" presName="Name17" presStyleLbl="parChTrans1D3" presStyleIdx="0" presStyleCnt="8"/>
      <dgm:spPr/>
      <dgm:t>
        <a:bodyPr/>
        <a:lstStyle/>
        <a:p>
          <a:endParaRPr lang="en-US"/>
        </a:p>
      </dgm:t>
    </dgm:pt>
    <dgm:pt modelId="{25C838F0-1611-4B14-9616-5EC53C493A61}" type="pres">
      <dgm:prSet presAssocID="{A575C877-B6C3-4B55-BD82-760A8E32CEFC}" presName="hierRoot3" presStyleCnt="0"/>
      <dgm:spPr/>
    </dgm:pt>
    <dgm:pt modelId="{563AA8BD-45A6-45DC-AB77-7DB50444C9FB}" type="pres">
      <dgm:prSet presAssocID="{A575C877-B6C3-4B55-BD82-760A8E32CEFC}" presName="composite3" presStyleCnt="0"/>
      <dgm:spPr/>
    </dgm:pt>
    <dgm:pt modelId="{53CF6F24-950B-4887-AA23-C56C35A9CCB7}" type="pres">
      <dgm:prSet presAssocID="{A575C877-B6C3-4B55-BD82-760A8E32CEFC}" presName="background3" presStyleLbl="node3" presStyleIdx="0" presStyleCnt="8"/>
      <dgm:spPr/>
    </dgm:pt>
    <dgm:pt modelId="{C2E8A82B-39F7-4D90-9B1B-A9B20CF56062}" type="pres">
      <dgm:prSet presAssocID="{A575C877-B6C3-4B55-BD82-760A8E32CEFC}" presName="text3" presStyleLbl="fgAcc3" presStyleIdx="0" presStyleCnt="8" custScaleX="115988">
        <dgm:presLayoutVars>
          <dgm:chPref val="3"/>
        </dgm:presLayoutVars>
      </dgm:prSet>
      <dgm:spPr/>
      <dgm:t>
        <a:bodyPr/>
        <a:lstStyle/>
        <a:p>
          <a:endParaRPr lang="en-US"/>
        </a:p>
      </dgm:t>
    </dgm:pt>
    <dgm:pt modelId="{FCED2A22-4BE5-403C-A7F2-FB5395C292BF}" type="pres">
      <dgm:prSet presAssocID="{A575C877-B6C3-4B55-BD82-760A8E32CEFC}" presName="hierChild4" presStyleCnt="0"/>
      <dgm:spPr/>
    </dgm:pt>
    <dgm:pt modelId="{230202C9-118C-457D-AE3F-B9E38A1585A9}" type="pres">
      <dgm:prSet presAssocID="{2A749742-7975-4696-8C4F-CDBD26E154C7}" presName="Name17" presStyleLbl="parChTrans1D3" presStyleIdx="1" presStyleCnt="8"/>
      <dgm:spPr/>
      <dgm:t>
        <a:bodyPr/>
        <a:lstStyle/>
        <a:p>
          <a:endParaRPr lang="en-US"/>
        </a:p>
      </dgm:t>
    </dgm:pt>
    <dgm:pt modelId="{BF511018-0FD4-4872-AEF5-E7B57F09B144}" type="pres">
      <dgm:prSet presAssocID="{EB92B99F-D134-4F8C-86BB-570EB05F72D4}" presName="hierRoot3" presStyleCnt="0"/>
      <dgm:spPr/>
    </dgm:pt>
    <dgm:pt modelId="{00975AEE-1667-4238-9D62-1B9B6938459D}" type="pres">
      <dgm:prSet presAssocID="{EB92B99F-D134-4F8C-86BB-570EB05F72D4}" presName="composite3" presStyleCnt="0"/>
      <dgm:spPr/>
    </dgm:pt>
    <dgm:pt modelId="{21927B46-B0B9-477F-AEE8-CB6FAAE8203B}" type="pres">
      <dgm:prSet presAssocID="{EB92B99F-D134-4F8C-86BB-570EB05F72D4}" presName="background3" presStyleLbl="node3" presStyleIdx="1" presStyleCnt="8"/>
      <dgm:spPr/>
    </dgm:pt>
    <dgm:pt modelId="{C3EC6CB3-EBEA-4ED0-AF67-A39A4B1CD693}" type="pres">
      <dgm:prSet presAssocID="{EB92B99F-D134-4F8C-86BB-570EB05F72D4}" presName="text3" presStyleLbl="fgAcc3" presStyleIdx="1" presStyleCnt="8">
        <dgm:presLayoutVars>
          <dgm:chPref val="3"/>
        </dgm:presLayoutVars>
      </dgm:prSet>
      <dgm:spPr/>
      <dgm:t>
        <a:bodyPr/>
        <a:lstStyle/>
        <a:p>
          <a:endParaRPr lang="en-US"/>
        </a:p>
      </dgm:t>
    </dgm:pt>
    <dgm:pt modelId="{3420F8C2-4B8F-467C-BEE5-36A51085DD38}" type="pres">
      <dgm:prSet presAssocID="{EB92B99F-D134-4F8C-86BB-570EB05F72D4}" presName="hierChild4" presStyleCnt="0"/>
      <dgm:spPr/>
    </dgm:pt>
    <dgm:pt modelId="{0097314F-7EAF-4475-B36D-FCC04A6725DF}" type="pres">
      <dgm:prSet presAssocID="{6873DB66-00C3-4FD8-BBE8-041D2C28BD85}" presName="Name10" presStyleLbl="parChTrans1D2" presStyleIdx="1" presStyleCnt="5"/>
      <dgm:spPr/>
      <dgm:t>
        <a:bodyPr/>
        <a:lstStyle/>
        <a:p>
          <a:endParaRPr lang="en-US"/>
        </a:p>
      </dgm:t>
    </dgm:pt>
    <dgm:pt modelId="{BD35D685-0413-4642-A218-CD4C54D8E11C}" type="pres">
      <dgm:prSet presAssocID="{33459201-0E35-4EFC-B386-2C632682FDF9}" presName="hierRoot2" presStyleCnt="0"/>
      <dgm:spPr/>
    </dgm:pt>
    <dgm:pt modelId="{F03A7645-AA6B-4E2A-99A4-73377E2FBCB4}" type="pres">
      <dgm:prSet presAssocID="{33459201-0E35-4EFC-B386-2C632682FDF9}" presName="composite2" presStyleCnt="0"/>
      <dgm:spPr/>
    </dgm:pt>
    <dgm:pt modelId="{2AF43887-83DC-49F6-864C-C00549C77208}" type="pres">
      <dgm:prSet presAssocID="{33459201-0E35-4EFC-B386-2C632682FDF9}" presName="background2" presStyleLbl="node2" presStyleIdx="1" presStyleCnt="5"/>
      <dgm:spPr/>
    </dgm:pt>
    <dgm:pt modelId="{85DE7E11-CEB6-4522-919E-5DC9D36E7B63}" type="pres">
      <dgm:prSet presAssocID="{33459201-0E35-4EFC-B386-2C632682FDF9}" presName="text2" presStyleLbl="fgAcc2" presStyleIdx="1" presStyleCnt="5" custScaleX="121192" custScaleY="113908" custLinFactNeighborY="-3414">
        <dgm:presLayoutVars>
          <dgm:chPref val="3"/>
        </dgm:presLayoutVars>
      </dgm:prSet>
      <dgm:spPr/>
      <dgm:t>
        <a:bodyPr/>
        <a:lstStyle/>
        <a:p>
          <a:endParaRPr lang="en-US"/>
        </a:p>
      </dgm:t>
    </dgm:pt>
    <dgm:pt modelId="{D3258997-6A74-4FA3-B0BB-94C3A1292222}" type="pres">
      <dgm:prSet presAssocID="{33459201-0E35-4EFC-B386-2C632682FDF9}" presName="hierChild3" presStyleCnt="0"/>
      <dgm:spPr/>
    </dgm:pt>
    <dgm:pt modelId="{BD568AC1-8B59-4E7E-8322-065B58661966}" type="pres">
      <dgm:prSet presAssocID="{42C452E9-9007-4061-A24E-5D7476728E71}" presName="Name17" presStyleLbl="parChTrans1D3" presStyleIdx="2" presStyleCnt="8"/>
      <dgm:spPr/>
      <dgm:t>
        <a:bodyPr/>
        <a:lstStyle/>
        <a:p>
          <a:endParaRPr lang="en-US"/>
        </a:p>
      </dgm:t>
    </dgm:pt>
    <dgm:pt modelId="{A5D3E9B6-4144-4EA6-9207-97D7E7772877}" type="pres">
      <dgm:prSet presAssocID="{CB6B4091-8DA5-4DF2-A568-FF107D5A6A49}" presName="hierRoot3" presStyleCnt="0"/>
      <dgm:spPr/>
    </dgm:pt>
    <dgm:pt modelId="{CF6473E6-A24D-48A1-B776-C91C5A25AA02}" type="pres">
      <dgm:prSet presAssocID="{CB6B4091-8DA5-4DF2-A568-FF107D5A6A49}" presName="composite3" presStyleCnt="0"/>
      <dgm:spPr/>
    </dgm:pt>
    <dgm:pt modelId="{11BC6438-5D6F-48A9-AE20-D11813CE8E31}" type="pres">
      <dgm:prSet presAssocID="{CB6B4091-8DA5-4DF2-A568-FF107D5A6A49}" presName="background3" presStyleLbl="node3" presStyleIdx="2" presStyleCnt="8"/>
      <dgm:spPr/>
    </dgm:pt>
    <dgm:pt modelId="{71CE3A07-1803-4374-A062-55FB7995B9F7}" type="pres">
      <dgm:prSet presAssocID="{CB6B4091-8DA5-4DF2-A568-FF107D5A6A49}" presName="text3" presStyleLbl="fgAcc3" presStyleIdx="2" presStyleCnt="8" custScaleX="133983" custScaleY="106839">
        <dgm:presLayoutVars>
          <dgm:chPref val="3"/>
        </dgm:presLayoutVars>
      </dgm:prSet>
      <dgm:spPr/>
      <dgm:t>
        <a:bodyPr/>
        <a:lstStyle/>
        <a:p>
          <a:endParaRPr lang="en-US"/>
        </a:p>
      </dgm:t>
    </dgm:pt>
    <dgm:pt modelId="{CCA0966E-1F5E-459F-A6D7-90CB94EE6D2E}" type="pres">
      <dgm:prSet presAssocID="{CB6B4091-8DA5-4DF2-A568-FF107D5A6A49}" presName="hierChild4" presStyleCnt="0"/>
      <dgm:spPr/>
    </dgm:pt>
    <dgm:pt modelId="{FDDE01BA-81A0-4A3E-B475-691BFF6D040A}" type="pres">
      <dgm:prSet presAssocID="{40F1E4C3-5B73-4616-B880-A957E3E66E1B}" presName="Name17" presStyleLbl="parChTrans1D3" presStyleIdx="3" presStyleCnt="8"/>
      <dgm:spPr/>
      <dgm:t>
        <a:bodyPr/>
        <a:lstStyle/>
        <a:p>
          <a:endParaRPr lang="en-US"/>
        </a:p>
      </dgm:t>
    </dgm:pt>
    <dgm:pt modelId="{345B42F8-2443-4A5D-B3C9-E8866C9A668A}" type="pres">
      <dgm:prSet presAssocID="{097D4C9B-7CAD-41DC-B4F0-32EBF00F4053}" presName="hierRoot3" presStyleCnt="0"/>
      <dgm:spPr/>
    </dgm:pt>
    <dgm:pt modelId="{D423EFE3-C663-48A1-A59F-CFA4B383C2AB}" type="pres">
      <dgm:prSet presAssocID="{097D4C9B-7CAD-41DC-B4F0-32EBF00F4053}" presName="composite3" presStyleCnt="0"/>
      <dgm:spPr/>
    </dgm:pt>
    <dgm:pt modelId="{4441AC9D-C72C-4597-9257-ECDAF90F2034}" type="pres">
      <dgm:prSet presAssocID="{097D4C9B-7CAD-41DC-B4F0-32EBF00F4053}" presName="background3" presStyleLbl="node3" presStyleIdx="3" presStyleCnt="8"/>
      <dgm:spPr/>
    </dgm:pt>
    <dgm:pt modelId="{608FD3D5-E234-4D85-880C-B0625EBB5654}" type="pres">
      <dgm:prSet presAssocID="{097D4C9B-7CAD-41DC-B4F0-32EBF00F4053}" presName="text3" presStyleLbl="fgAcc3" presStyleIdx="3" presStyleCnt="8" custScaleX="124130">
        <dgm:presLayoutVars>
          <dgm:chPref val="3"/>
        </dgm:presLayoutVars>
      </dgm:prSet>
      <dgm:spPr/>
      <dgm:t>
        <a:bodyPr/>
        <a:lstStyle/>
        <a:p>
          <a:endParaRPr lang="en-US"/>
        </a:p>
      </dgm:t>
    </dgm:pt>
    <dgm:pt modelId="{8612C87D-4CF4-4125-96A4-E8276BA8AD23}" type="pres">
      <dgm:prSet presAssocID="{097D4C9B-7CAD-41DC-B4F0-32EBF00F4053}" presName="hierChild4" presStyleCnt="0"/>
      <dgm:spPr/>
    </dgm:pt>
    <dgm:pt modelId="{7EC04A99-44C5-41A1-ACC5-D058D2458E8E}" type="pres">
      <dgm:prSet presAssocID="{343771A5-0A4A-4406-AA8A-C9C63EFE3CBA}" presName="Name10" presStyleLbl="parChTrans1D2" presStyleIdx="2" presStyleCnt="5"/>
      <dgm:spPr/>
      <dgm:t>
        <a:bodyPr/>
        <a:lstStyle/>
        <a:p>
          <a:endParaRPr lang="en-US"/>
        </a:p>
      </dgm:t>
    </dgm:pt>
    <dgm:pt modelId="{31D2C6C4-6CE6-4061-A4C4-6353DD576700}" type="pres">
      <dgm:prSet presAssocID="{B0B92ECC-87C9-4EB0-9CB6-E328928947CA}" presName="hierRoot2" presStyleCnt="0"/>
      <dgm:spPr/>
    </dgm:pt>
    <dgm:pt modelId="{8F394ACB-E8D6-4107-B739-1FA7EC6FC9ED}" type="pres">
      <dgm:prSet presAssocID="{B0B92ECC-87C9-4EB0-9CB6-E328928947CA}" presName="composite2" presStyleCnt="0"/>
      <dgm:spPr/>
    </dgm:pt>
    <dgm:pt modelId="{40DE1E52-161B-4711-8962-007271B17026}" type="pres">
      <dgm:prSet presAssocID="{B0B92ECC-87C9-4EB0-9CB6-E328928947CA}" presName="background2" presStyleLbl="node2" presStyleIdx="2" presStyleCnt="5"/>
      <dgm:spPr/>
    </dgm:pt>
    <dgm:pt modelId="{A8C66007-82D3-4195-8FAF-125715B30D1C}" type="pres">
      <dgm:prSet presAssocID="{B0B92ECC-87C9-4EB0-9CB6-E328928947CA}" presName="text2" presStyleLbl="fgAcc2" presStyleIdx="2" presStyleCnt="5" custScaleX="130757">
        <dgm:presLayoutVars>
          <dgm:chPref val="3"/>
        </dgm:presLayoutVars>
      </dgm:prSet>
      <dgm:spPr/>
      <dgm:t>
        <a:bodyPr/>
        <a:lstStyle/>
        <a:p>
          <a:endParaRPr lang="en-US"/>
        </a:p>
      </dgm:t>
    </dgm:pt>
    <dgm:pt modelId="{18A49F5B-30F3-4658-865D-695C4ECD494A}" type="pres">
      <dgm:prSet presAssocID="{B0B92ECC-87C9-4EB0-9CB6-E328928947CA}" presName="hierChild3" presStyleCnt="0"/>
      <dgm:spPr/>
    </dgm:pt>
    <dgm:pt modelId="{A85A2BF6-9222-4174-94CD-47203E41CEDC}" type="pres">
      <dgm:prSet presAssocID="{6D066ADB-E321-4EB0-9563-4B79689F7B36}" presName="Name17" presStyleLbl="parChTrans1D3" presStyleIdx="4" presStyleCnt="8"/>
      <dgm:spPr/>
      <dgm:t>
        <a:bodyPr/>
        <a:lstStyle/>
        <a:p>
          <a:endParaRPr lang="en-US"/>
        </a:p>
      </dgm:t>
    </dgm:pt>
    <dgm:pt modelId="{5DFAF3FC-705C-404B-A992-E10CFA3D278B}" type="pres">
      <dgm:prSet presAssocID="{9D01B393-6170-4D73-A532-782397EF2964}" presName="hierRoot3" presStyleCnt="0"/>
      <dgm:spPr/>
    </dgm:pt>
    <dgm:pt modelId="{66927214-8082-4170-AF5F-B1E05E13490B}" type="pres">
      <dgm:prSet presAssocID="{9D01B393-6170-4D73-A532-782397EF2964}" presName="composite3" presStyleCnt="0"/>
      <dgm:spPr/>
    </dgm:pt>
    <dgm:pt modelId="{0D5233F0-5C52-40BF-92E0-817E6F9601A6}" type="pres">
      <dgm:prSet presAssocID="{9D01B393-6170-4D73-A532-782397EF2964}" presName="background3" presStyleLbl="node3" presStyleIdx="4" presStyleCnt="8"/>
      <dgm:spPr/>
    </dgm:pt>
    <dgm:pt modelId="{3C81E2AD-A764-40EE-A244-035184F2D6FC}" type="pres">
      <dgm:prSet presAssocID="{9D01B393-6170-4D73-A532-782397EF2964}" presName="text3" presStyleLbl="fgAcc3" presStyleIdx="4" presStyleCnt="8" custScaleX="107962">
        <dgm:presLayoutVars>
          <dgm:chPref val="3"/>
        </dgm:presLayoutVars>
      </dgm:prSet>
      <dgm:spPr/>
      <dgm:t>
        <a:bodyPr/>
        <a:lstStyle/>
        <a:p>
          <a:endParaRPr lang="en-US"/>
        </a:p>
      </dgm:t>
    </dgm:pt>
    <dgm:pt modelId="{E7A6DBA3-63B4-4255-869A-907859D2EF44}" type="pres">
      <dgm:prSet presAssocID="{9D01B393-6170-4D73-A532-782397EF2964}" presName="hierChild4" presStyleCnt="0"/>
      <dgm:spPr/>
    </dgm:pt>
    <dgm:pt modelId="{60B031FD-8727-4E57-BA9F-B37D06307CD3}" type="pres">
      <dgm:prSet presAssocID="{B1662D44-2AF7-41FB-8FC3-C5581FE82D4C}" presName="Name17" presStyleLbl="parChTrans1D3" presStyleIdx="5" presStyleCnt="8"/>
      <dgm:spPr/>
      <dgm:t>
        <a:bodyPr/>
        <a:lstStyle/>
        <a:p>
          <a:endParaRPr lang="en-US"/>
        </a:p>
      </dgm:t>
    </dgm:pt>
    <dgm:pt modelId="{D4841249-BA8F-4AC6-9F1D-B080C04942BA}" type="pres">
      <dgm:prSet presAssocID="{2B8BBA94-61AA-4741-9CA2-11B2EBB78FD4}" presName="hierRoot3" presStyleCnt="0"/>
      <dgm:spPr/>
    </dgm:pt>
    <dgm:pt modelId="{72D12CC3-67BB-455D-90CD-52F24CE26894}" type="pres">
      <dgm:prSet presAssocID="{2B8BBA94-61AA-4741-9CA2-11B2EBB78FD4}" presName="composite3" presStyleCnt="0"/>
      <dgm:spPr/>
    </dgm:pt>
    <dgm:pt modelId="{1EB142BC-60C3-4D40-8C0C-941D1F98D087}" type="pres">
      <dgm:prSet presAssocID="{2B8BBA94-61AA-4741-9CA2-11B2EBB78FD4}" presName="background3" presStyleLbl="node3" presStyleIdx="5" presStyleCnt="8"/>
      <dgm:spPr/>
    </dgm:pt>
    <dgm:pt modelId="{903D0067-52AA-41A1-BF43-51B142E9D9C9}" type="pres">
      <dgm:prSet presAssocID="{2B8BBA94-61AA-4741-9CA2-11B2EBB78FD4}" presName="text3" presStyleLbl="fgAcc3" presStyleIdx="5" presStyleCnt="8" custScaleX="128966">
        <dgm:presLayoutVars>
          <dgm:chPref val="3"/>
        </dgm:presLayoutVars>
      </dgm:prSet>
      <dgm:spPr/>
      <dgm:t>
        <a:bodyPr/>
        <a:lstStyle/>
        <a:p>
          <a:endParaRPr lang="en-US"/>
        </a:p>
      </dgm:t>
    </dgm:pt>
    <dgm:pt modelId="{97848C57-0185-413A-AA1F-37DCE5C48393}" type="pres">
      <dgm:prSet presAssocID="{2B8BBA94-61AA-4741-9CA2-11B2EBB78FD4}" presName="hierChild4" presStyleCnt="0"/>
      <dgm:spPr/>
    </dgm:pt>
    <dgm:pt modelId="{7D668A30-0220-4BE9-9CC6-B6D7D6243547}" type="pres">
      <dgm:prSet presAssocID="{070C9999-B6C6-4A1C-87F2-33EC16E17523}" presName="Name23" presStyleLbl="parChTrans1D4" presStyleIdx="0" presStyleCnt="4"/>
      <dgm:spPr/>
      <dgm:t>
        <a:bodyPr/>
        <a:lstStyle/>
        <a:p>
          <a:endParaRPr lang="en-US"/>
        </a:p>
      </dgm:t>
    </dgm:pt>
    <dgm:pt modelId="{F608E070-6D93-40CA-9109-206B39750E5C}" type="pres">
      <dgm:prSet presAssocID="{860BEA18-4546-4AEB-ADBA-92510D85AAAA}" presName="hierRoot4" presStyleCnt="0"/>
      <dgm:spPr/>
    </dgm:pt>
    <dgm:pt modelId="{057CB3DD-32E3-4793-9DD2-6478CA9DB9B9}" type="pres">
      <dgm:prSet presAssocID="{860BEA18-4546-4AEB-ADBA-92510D85AAAA}" presName="composite4" presStyleCnt="0"/>
      <dgm:spPr/>
    </dgm:pt>
    <dgm:pt modelId="{D51486F2-A870-4D2E-8232-50AF39D6C055}" type="pres">
      <dgm:prSet presAssocID="{860BEA18-4546-4AEB-ADBA-92510D85AAAA}" presName="background4" presStyleLbl="node4" presStyleIdx="0" presStyleCnt="4"/>
      <dgm:spPr/>
    </dgm:pt>
    <dgm:pt modelId="{EC4EE19A-DD91-4B46-9A65-B18130C07CC9}" type="pres">
      <dgm:prSet presAssocID="{860BEA18-4546-4AEB-ADBA-92510D85AAAA}" presName="text4" presStyleLbl="fgAcc4" presStyleIdx="0" presStyleCnt="4">
        <dgm:presLayoutVars>
          <dgm:chPref val="3"/>
        </dgm:presLayoutVars>
      </dgm:prSet>
      <dgm:spPr/>
      <dgm:t>
        <a:bodyPr/>
        <a:lstStyle/>
        <a:p>
          <a:endParaRPr lang="en-US"/>
        </a:p>
      </dgm:t>
    </dgm:pt>
    <dgm:pt modelId="{F3ACEF67-0320-44B4-9A36-6B2F7ECAF855}" type="pres">
      <dgm:prSet presAssocID="{860BEA18-4546-4AEB-ADBA-92510D85AAAA}" presName="hierChild5" presStyleCnt="0"/>
      <dgm:spPr/>
    </dgm:pt>
    <dgm:pt modelId="{936A41F6-DC10-4977-9431-B7829E63875B}" type="pres">
      <dgm:prSet presAssocID="{A94CF423-4210-4B30-BBD7-530DCCFD3FED}" presName="Name10" presStyleLbl="parChTrans1D2" presStyleIdx="3" presStyleCnt="5"/>
      <dgm:spPr/>
      <dgm:t>
        <a:bodyPr/>
        <a:lstStyle/>
        <a:p>
          <a:endParaRPr lang="en-US"/>
        </a:p>
      </dgm:t>
    </dgm:pt>
    <dgm:pt modelId="{987F44F2-CE74-4FBD-B96A-141232CAB941}" type="pres">
      <dgm:prSet presAssocID="{DE09739B-281F-4921-AA44-09444F81F99F}" presName="hierRoot2" presStyleCnt="0"/>
      <dgm:spPr/>
    </dgm:pt>
    <dgm:pt modelId="{A5090FDE-D9E7-4EDD-B5F1-CAC5A9748B78}" type="pres">
      <dgm:prSet presAssocID="{DE09739B-281F-4921-AA44-09444F81F99F}" presName="composite2" presStyleCnt="0"/>
      <dgm:spPr/>
    </dgm:pt>
    <dgm:pt modelId="{9BB38C50-6C2C-476E-84E6-ED6F0C5DA70F}" type="pres">
      <dgm:prSet presAssocID="{DE09739B-281F-4921-AA44-09444F81F99F}" presName="background2" presStyleLbl="node2" presStyleIdx="3" presStyleCnt="5"/>
      <dgm:spPr/>
    </dgm:pt>
    <dgm:pt modelId="{7757B259-0A97-4CCD-A609-1E2CE1B7B5B1}" type="pres">
      <dgm:prSet presAssocID="{DE09739B-281F-4921-AA44-09444F81F99F}" presName="text2" presStyleLbl="fgAcc2" presStyleIdx="3" presStyleCnt="5" custScaleX="132914">
        <dgm:presLayoutVars>
          <dgm:chPref val="3"/>
        </dgm:presLayoutVars>
      </dgm:prSet>
      <dgm:spPr/>
      <dgm:t>
        <a:bodyPr/>
        <a:lstStyle/>
        <a:p>
          <a:endParaRPr lang="en-US"/>
        </a:p>
      </dgm:t>
    </dgm:pt>
    <dgm:pt modelId="{BD0C3F17-F2FA-43E6-A3A3-76604A60D426}" type="pres">
      <dgm:prSet presAssocID="{DE09739B-281F-4921-AA44-09444F81F99F}" presName="hierChild3" presStyleCnt="0"/>
      <dgm:spPr/>
    </dgm:pt>
    <dgm:pt modelId="{55C1D4F6-6AD9-4429-A23C-7C1A863F4398}" type="pres">
      <dgm:prSet presAssocID="{B2C9BFA3-B134-4C3A-BA05-04F0DB61A725}" presName="Name17" presStyleLbl="parChTrans1D3" presStyleIdx="6" presStyleCnt="8"/>
      <dgm:spPr/>
      <dgm:t>
        <a:bodyPr/>
        <a:lstStyle/>
        <a:p>
          <a:endParaRPr lang="en-US"/>
        </a:p>
      </dgm:t>
    </dgm:pt>
    <dgm:pt modelId="{06A26317-221A-406D-B00B-B8760923EB8C}" type="pres">
      <dgm:prSet presAssocID="{39218F98-3C23-4EEC-85F5-3D65E1231696}" presName="hierRoot3" presStyleCnt="0"/>
      <dgm:spPr/>
    </dgm:pt>
    <dgm:pt modelId="{D906EBAB-BAD2-48A4-8A95-22AEF9B8CD29}" type="pres">
      <dgm:prSet presAssocID="{39218F98-3C23-4EEC-85F5-3D65E1231696}" presName="composite3" presStyleCnt="0"/>
      <dgm:spPr/>
    </dgm:pt>
    <dgm:pt modelId="{C46CA139-11C0-4FF1-9F12-70217418422C}" type="pres">
      <dgm:prSet presAssocID="{39218F98-3C23-4EEC-85F5-3D65E1231696}" presName="background3" presStyleLbl="node3" presStyleIdx="6" presStyleCnt="8"/>
      <dgm:spPr/>
    </dgm:pt>
    <dgm:pt modelId="{BC7B37B6-248A-4DB2-AA3B-39E18EBF8AEF}" type="pres">
      <dgm:prSet presAssocID="{39218F98-3C23-4EEC-85F5-3D65E1231696}" presName="text3" presStyleLbl="fgAcc3" presStyleIdx="6" presStyleCnt="8" custScaleX="121560">
        <dgm:presLayoutVars>
          <dgm:chPref val="3"/>
        </dgm:presLayoutVars>
      </dgm:prSet>
      <dgm:spPr/>
      <dgm:t>
        <a:bodyPr/>
        <a:lstStyle/>
        <a:p>
          <a:endParaRPr lang="en-US"/>
        </a:p>
      </dgm:t>
    </dgm:pt>
    <dgm:pt modelId="{B14B722C-67D1-4AA9-9C91-18934A99FDEF}" type="pres">
      <dgm:prSet presAssocID="{39218F98-3C23-4EEC-85F5-3D65E1231696}" presName="hierChild4" presStyleCnt="0"/>
      <dgm:spPr/>
    </dgm:pt>
    <dgm:pt modelId="{69288323-5C3F-45EC-84D5-28052E9360EB}" type="pres">
      <dgm:prSet presAssocID="{C6954E85-A390-4A3A-96C0-B391C3939E61}" presName="Name23" presStyleLbl="parChTrans1D4" presStyleIdx="1" presStyleCnt="4"/>
      <dgm:spPr/>
      <dgm:t>
        <a:bodyPr/>
        <a:lstStyle/>
        <a:p>
          <a:endParaRPr lang="en-US"/>
        </a:p>
      </dgm:t>
    </dgm:pt>
    <dgm:pt modelId="{88021EEC-CBC4-44C7-8572-895507B2D027}" type="pres">
      <dgm:prSet presAssocID="{E3598104-20F0-4D30-827D-E44E5793BA0F}" presName="hierRoot4" presStyleCnt="0"/>
      <dgm:spPr/>
    </dgm:pt>
    <dgm:pt modelId="{0BA5927B-73DF-4A41-B20B-EEBC0F604EE7}" type="pres">
      <dgm:prSet presAssocID="{E3598104-20F0-4D30-827D-E44E5793BA0F}" presName="composite4" presStyleCnt="0"/>
      <dgm:spPr/>
    </dgm:pt>
    <dgm:pt modelId="{D8C1EC89-0B24-4C5E-95AF-463F36EFF20B}" type="pres">
      <dgm:prSet presAssocID="{E3598104-20F0-4D30-827D-E44E5793BA0F}" presName="background4" presStyleLbl="node4" presStyleIdx="1" presStyleCnt="4"/>
      <dgm:spPr/>
    </dgm:pt>
    <dgm:pt modelId="{194FC07F-A16A-443C-A364-9BC6F6BB1930}" type="pres">
      <dgm:prSet presAssocID="{E3598104-20F0-4D30-827D-E44E5793BA0F}" presName="text4" presStyleLbl="fgAcc4" presStyleIdx="1" presStyleCnt="4">
        <dgm:presLayoutVars>
          <dgm:chPref val="3"/>
        </dgm:presLayoutVars>
      </dgm:prSet>
      <dgm:spPr/>
      <dgm:t>
        <a:bodyPr/>
        <a:lstStyle/>
        <a:p>
          <a:endParaRPr lang="en-US"/>
        </a:p>
      </dgm:t>
    </dgm:pt>
    <dgm:pt modelId="{D29BDAC4-B671-4195-8DB8-376C29207FB4}" type="pres">
      <dgm:prSet presAssocID="{E3598104-20F0-4D30-827D-E44E5793BA0F}" presName="hierChild5" presStyleCnt="0"/>
      <dgm:spPr/>
    </dgm:pt>
    <dgm:pt modelId="{CFA5BC4D-D6FC-4140-AC55-3E70DF3AF81B}" type="pres">
      <dgm:prSet presAssocID="{42CDAF3E-02A6-487A-BC8D-51E9775BB598}" presName="Name23" presStyleLbl="parChTrans1D4" presStyleIdx="2" presStyleCnt="4"/>
      <dgm:spPr/>
      <dgm:t>
        <a:bodyPr/>
        <a:lstStyle/>
        <a:p>
          <a:endParaRPr lang="en-US"/>
        </a:p>
      </dgm:t>
    </dgm:pt>
    <dgm:pt modelId="{173F33F4-0502-4121-8F31-C91DEF4F4618}" type="pres">
      <dgm:prSet presAssocID="{59CEE856-2642-405A-9259-4E4CBA64AFAF}" presName="hierRoot4" presStyleCnt="0"/>
      <dgm:spPr/>
    </dgm:pt>
    <dgm:pt modelId="{67E559DA-EB84-4FAB-91B8-1FB264DF5655}" type="pres">
      <dgm:prSet presAssocID="{59CEE856-2642-405A-9259-4E4CBA64AFAF}" presName="composite4" presStyleCnt="0"/>
      <dgm:spPr/>
    </dgm:pt>
    <dgm:pt modelId="{7F081B06-E1C1-4616-B22F-F6C7D24C94BE}" type="pres">
      <dgm:prSet presAssocID="{59CEE856-2642-405A-9259-4E4CBA64AFAF}" presName="background4" presStyleLbl="node4" presStyleIdx="2" presStyleCnt="4"/>
      <dgm:spPr/>
    </dgm:pt>
    <dgm:pt modelId="{521BAD1F-DBE3-47A6-90C2-70170B6AAC10}" type="pres">
      <dgm:prSet presAssocID="{59CEE856-2642-405A-9259-4E4CBA64AFAF}" presName="text4" presStyleLbl="fgAcc4" presStyleIdx="2" presStyleCnt="4">
        <dgm:presLayoutVars>
          <dgm:chPref val="3"/>
        </dgm:presLayoutVars>
      </dgm:prSet>
      <dgm:spPr/>
      <dgm:t>
        <a:bodyPr/>
        <a:lstStyle/>
        <a:p>
          <a:endParaRPr lang="en-US"/>
        </a:p>
      </dgm:t>
    </dgm:pt>
    <dgm:pt modelId="{8A3C0F05-7DED-48E5-898C-81D7C491D202}" type="pres">
      <dgm:prSet presAssocID="{59CEE856-2642-405A-9259-4E4CBA64AFAF}" presName="hierChild5" presStyleCnt="0"/>
      <dgm:spPr/>
    </dgm:pt>
    <dgm:pt modelId="{5364DBC5-C8F6-4FEF-9158-07506F3B1215}" type="pres">
      <dgm:prSet presAssocID="{0D3EEE87-FFDF-485C-A968-2E4747BEBBEA}" presName="Name17" presStyleLbl="parChTrans1D3" presStyleIdx="7" presStyleCnt="8"/>
      <dgm:spPr/>
      <dgm:t>
        <a:bodyPr/>
        <a:lstStyle/>
        <a:p>
          <a:endParaRPr lang="en-US"/>
        </a:p>
      </dgm:t>
    </dgm:pt>
    <dgm:pt modelId="{E050FBD3-6FCE-4DE6-ADD3-6D0D99093437}" type="pres">
      <dgm:prSet presAssocID="{D4994092-0526-46FE-BC28-E2A600B8B17B}" presName="hierRoot3" presStyleCnt="0"/>
      <dgm:spPr/>
    </dgm:pt>
    <dgm:pt modelId="{9C954063-4E6A-4D66-A9EB-FFEE691D6EB7}" type="pres">
      <dgm:prSet presAssocID="{D4994092-0526-46FE-BC28-E2A600B8B17B}" presName="composite3" presStyleCnt="0"/>
      <dgm:spPr/>
    </dgm:pt>
    <dgm:pt modelId="{14D4EA7F-7A81-4A10-996F-2097159EB4A5}" type="pres">
      <dgm:prSet presAssocID="{D4994092-0526-46FE-BC28-E2A600B8B17B}" presName="background3" presStyleLbl="node3" presStyleIdx="7" presStyleCnt="8"/>
      <dgm:spPr/>
    </dgm:pt>
    <dgm:pt modelId="{ED62961C-37CD-4246-9244-3F7710F0EDB4}" type="pres">
      <dgm:prSet presAssocID="{D4994092-0526-46FE-BC28-E2A600B8B17B}" presName="text3" presStyleLbl="fgAcc3" presStyleIdx="7" presStyleCnt="8">
        <dgm:presLayoutVars>
          <dgm:chPref val="3"/>
        </dgm:presLayoutVars>
      </dgm:prSet>
      <dgm:spPr/>
      <dgm:t>
        <a:bodyPr/>
        <a:lstStyle/>
        <a:p>
          <a:endParaRPr lang="en-US"/>
        </a:p>
      </dgm:t>
    </dgm:pt>
    <dgm:pt modelId="{16F17EEF-DB1F-4133-825B-2F8F69084099}" type="pres">
      <dgm:prSet presAssocID="{D4994092-0526-46FE-BC28-E2A600B8B17B}" presName="hierChild4" presStyleCnt="0"/>
      <dgm:spPr/>
    </dgm:pt>
    <dgm:pt modelId="{1C7E9332-D81A-46A4-B71C-C37CD2F15F10}" type="pres">
      <dgm:prSet presAssocID="{65CBEA1A-0F8F-433B-9436-006AEA9A1063}" presName="Name23" presStyleLbl="parChTrans1D4" presStyleIdx="3" presStyleCnt="4"/>
      <dgm:spPr/>
      <dgm:t>
        <a:bodyPr/>
        <a:lstStyle/>
        <a:p>
          <a:endParaRPr lang="en-US"/>
        </a:p>
      </dgm:t>
    </dgm:pt>
    <dgm:pt modelId="{5F5DE7F4-58B1-41DC-83D7-1E2820FCD817}" type="pres">
      <dgm:prSet presAssocID="{E41F1298-37AB-4D3F-A0A7-FC65ADFBA5AD}" presName="hierRoot4" presStyleCnt="0"/>
      <dgm:spPr/>
    </dgm:pt>
    <dgm:pt modelId="{5DFFADFE-81D4-403C-8966-66CD81E9AAC7}" type="pres">
      <dgm:prSet presAssocID="{E41F1298-37AB-4D3F-A0A7-FC65ADFBA5AD}" presName="composite4" presStyleCnt="0"/>
      <dgm:spPr/>
    </dgm:pt>
    <dgm:pt modelId="{808F9464-281B-4E08-AE34-4C6C9B51BE79}" type="pres">
      <dgm:prSet presAssocID="{E41F1298-37AB-4D3F-A0A7-FC65ADFBA5AD}" presName="background4" presStyleLbl="node4" presStyleIdx="3" presStyleCnt="4"/>
      <dgm:spPr/>
    </dgm:pt>
    <dgm:pt modelId="{F5E8C24B-EBC6-4B1F-BE6C-9EE3D82D123D}" type="pres">
      <dgm:prSet presAssocID="{E41F1298-37AB-4D3F-A0A7-FC65ADFBA5AD}" presName="text4" presStyleLbl="fgAcc4" presStyleIdx="3" presStyleCnt="4">
        <dgm:presLayoutVars>
          <dgm:chPref val="3"/>
        </dgm:presLayoutVars>
      </dgm:prSet>
      <dgm:spPr/>
      <dgm:t>
        <a:bodyPr/>
        <a:lstStyle/>
        <a:p>
          <a:endParaRPr lang="en-US"/>
        </a:p>
      </dgm:t>
    </dgm:pt>
    <dgm:pt modelId="{283711D3-C65C-4FDE-BA27-7C4AC28CE1D6}" type="pres">
      <dgm:prSet presAssocID="{E41F1298-37AB-4D3F-A0A7-FC65ADFBA5AD}" presName="hierChild5" presStyleCnt="0"/>
      <dgm:spPr/>
    </dgm:pt>
    <dgm:pt modelId="{8A262DDD-E225-498F-9C96-902BCA85C062}" type="pres">
      <dgm:prSet presAssocID="{2CDFF82D-DDE6-4FFA-8033-85CF16BFDEA2}" presName="Name10" presStyleLbl="parChTrans1D2" presStyleIdx="4" presStyleCnt="5"/>
      <dgm:spPr/>
      <dgm:t>
        <a:bodyPr/>
        <a:lstStyle/>
        <a:p>
          <a:endParaRPr lang="en-US"/>
        </a:p>
      </dgm:t>
    </dgm:pt>
    <dgm:pt modelId="{721F1EEE-D7C7-4DC9-88FE-0CF58D8DA681}" type="pres">
      <dgm:prSet presAssocID="{38EFFBE2-3EB8-496B-B222-13465D84CEE8}" presName="hierRoot2" presStyleCnt="0"/>
      <dgm:spPr/>
    </dgm:pt>
    <dgm:pt modelId="{2354BF98-F183-45CA-87E8-6C0630955908}" type="pres">
      <dgm:prSet presAssocID="{38EFFBE2-3EB8-496B-B222-13465D84CEE8}" presName="composite2" presStyleCnt="0"/>
      <dgm:spPr/>
    </dgm:pt>
    <dgm:pt modelId="{F3D912CF-121B-4874-9236-7F09677C1C08}" type="pres">
      <dgm:prSet presAssocID="{38EFFBE2-3EB8-496B-B222-13465D84CEE8}" presName="background2" presStyleLbl="node2" presStyleIdx="4" presStyleCnt="5"/>
      <dgm:spPr/>
    </dgm:pt>
    <dgm:pt modelId="{40BE8028-3C3C-4747-9C9C-C87D5662C338}" type="pres">
      <dgm:prSet presAssocID="{38EFFBE2-3EB8-496B-B222-13465D84CEE8}" presName="text2" presStyleLbl="fgAcc2" presStyleIdx="4" presStyleCnt="5">
        <dgm:presLayoutVars>
          <dgm:chPref val="3"/>
        </dgm:presLayoutVars>
      </dgm:prSet>
      <dgm:spPr/>
      <dgm:t>
        <a:bodyPr/>
        <a:lstStyle/>
        <a:p>
          <a:endParaRPr lang="en-US"/>
        </a:p>
      </dgm:t>
    </dgm:pt>
    <dgm:pt modelId="{DBAACAA7-E809-4B6B-AD88-A807EAE54814}" type="pres">
      <dgm:prSet presAssocID="{38EFFBE2-3EB8-496B-B222-13465D84CEE8}" presName="hierChild3" presStyleCnt="0"/>
      <dgm:spPr/>
    </dgm:pt>
  </dgm:ptLst>
  <dgm:cxnLst>
    <dgm:cxn modelId="{FAC59238-5073-46EC-9054-1FFB2ECA8670}" type="presOf" srcId="{38EFFBE2-3EB8-496B-B222-13465D84CEE8}" destId="{40BE8028-3C3C-4747-9C9C-C87D5662C338}" srcOrd="0" destOrd="0" presId="urn:microsoft.com/office/officeart/2005/8/layout/hierarchy1"/>
    <dgm:cxn modelId="{DD732459-08D0-4CB1-A9EB-BA76305564F1}" srcId="{2B8BBA94-61AA-4741-9CA2-11B2EBB78FD4}" destId="{860BEA18-4546-4AEB-ADBA-92510D85AAAA}" srcOrd="0" destOrd="0" parTransId="{070C9999-B6C6-4A1C-87F2-33EC16E17523}" sibTransId="{2A56FB45-5024-4988-B703-5A498CDFB836}"/>
    <dgm:cxn modelId="{D9AE46C1-32DF-4D9A-9413-8F26DBAD34F7}" srcId="{39218F98-3C23-4EEC-85F5-3D65E1231696}" destId="{59CEE856-2642-405A-9259-4E4CBA64AFAF}" srcOrd="1" destOrd="0" parTransId="{42CDAF3E-02A6-487A-BC8D-51E9775BB598}" sibTransId="{A1335B58-DD29-4BF4-9A5F-7B660032172F}"/>
    <dgm:cxn modelId="{EDF734E2-58C4-4DE0-94CD-29754754F55F}" type="presOf" srcId="{2A749742-7975-4696-8C4F-CDBD26E154C7}" destId="{230202C9-118C-457D-AE3F-B9E38A1585A9}" srcOrd="0" destOrd="0" presId="urn:microsoft.com/office/officeart/2005/8/layout/hierarchy1"/>
    <dgm:cxn modelId="{AB667122-A180-4C24-A7D1-A3627A5139E6}" type="presOf" srcId="{860BEA18-4546-4AEB-ADBA-92510D85AAAA}" destId="{EC4EE19A-DD91-4B46-9A65-B18130C07CC9}" srcOrd="0" destOrd="0" presId="urn:microsoft.com/office/officeart/2005/8/layout/hierarchy1"/>
    <dgm:cxn modelId="{25FC7034-017B-4FCD-9F1E-DB1E02C51057}" srcId="{33459201-0E35-4EFC-B386-2C632682FDF9}" destId="{097D4C9B-7CAD-41DC-B4F0-32EBF00F4053}" srcOrd="1" destOrd="0" parTransId="{40F1E4C3-5B73-4616-B880-A957E3E66E1B}" sibTransId="{390EAE4C-9A9D-450E-B176-083F621553C1}"/>
    <dgm:cxn modelId="{5348A557-BEA6-4CF1-968A-830F36C9C882}" srcId="{B0B92ECC-87C9-4EB0-9CB6-E328928947CA}" destId="{9D01B393-6170-4D73-A532-782397EF2964}" srcOrd="0" destOrd="0" parTransId="{6D066ADB-E321-4EB0-9563-4B79689F7B36}" sibTransId="{9105E780-5429-400E-8EAA-A9D913CC248B}"/>
    <dgm:cxn modelId="{BDE8C7C2-2617-4CAE-87BF-665EA36FB6BA}" srcId="{DE09739B-281F-4921-AA44-09444F81F99F}" destId="{D4994092-0526-46FE-BC28-E2A600B8B17B}" srcOrd="1" destOrd="0" parTransId="{0D3EEE87-FFDF-485C-A968-2E4747BEBBEA}" sibTransId="{73D07FF3-9F9F-4CB4-AE2F-6307FF77B399}"/>
    <dgm:cxn modelId="{C951B5F8-4F5B-4AB7-BF0E-6CBABE2F4898}" type="presOf" srcId="{A575C877-B6C3-4B55-BD82-760A8E32CEFC}" destId="{C2E8A82B-39F7-4D90-9B1B-A9B20CF56062}" srcOrd="0" destOrd="0" presId="urn:microsoft.com/office/officeart/2005/8/layout/hierarchy1"/>
    <dgm:cxn modelId="{5BD918E1-B55F-40A2-8CF9-FADBF6000E0F}" type="presOf" srcId="{0D3EEE87-FFDF-485C-A968-2E4747BEBBEA}" destId="{5364DBC5-C8F6-4FEF-9158-07506F3B1215}" srcOrd="0" destOrd="0" presId="urn:microsoft.com/office/officeart/2005/8/layout/hierarchy1"/>
    <dgm:cxn modelId="{2C357FBE-A331-4319-A1DC-CCAB048C1D67}" type="presOf" srcId="{75F80F5E-FF8D-4299-B204-F591C969448F}" destId="{E7E9F0C3-99F6-40F7-8F96-E47EC3A28176}" srcOrd="0" destOrd="0" presId="urn:microsoft.com/office/officeart/2005/8/layout/hierarchy1"/>
    <dgm:cxn modelId="{A6A03F2D-C745-456A-A8B9-AD107A18116D}" type="presOf" srcId="{0540FDA0-32AF-41F5-80C8-06FB58571099}" destId="{5CDBA7C0-F82A-49B9-BC68-9A3773C5F051}" srcOrd="0" destOrd="0" presId="urn:microsoft.com/office/officeart/2005/8/layout/hierarchy1"/>
    <dgm:cxn modelId="{ACCC2ED0-76F8-4552-91B0-D1FBF5643670}" type="presOf" srcId="{E41F1298-37AB-4D3F-A0A7-FC65ADFBA5AD}" destId="{F5E8C24B-EBC6-4B1F-BE6C-9EE3D82D123D}" srcOrd="0" destOrd="0" presId="urn:microsoft.com/office/officeart/2005/8/layout/hierarchy1"/>
    <dgm:cxn modelId="{6B771E47-60BD-4F3A-B22A-C9C62A2A163E}" srcId="{B0B92ECC-87C9-4EB0-9CB6-E328928947CA}" destId="{2B8BBA94-61AA-4741-9CA2-11B2EBB78FD4}" srcOrd="1" destOrd="0" parTransId="{B1662D44-2AF7-41FB-8FC3-C5581FE82D4C}" sibTransId="{3E349948-3743-4DD8-9264-83E35E46A61B}"/>
    <dgm:cxn modelId="{EEAFCF99-6FE1-43BA-98A4-F530347CC5EB}" type="presOf" srcId="{39218F98-3C23-4EEC-85F5-3D65E1231696}" destId="{BC7B37B6-248A-4DB2-AA3B-39E18EBF8AEF}" srcOrd="0" destOrd="0" presId="urn:microsoft.com/office/officeart/2005/8/layout/hierarchy1"/>
    <dgm:cxn modelId="{D97BCD1E-E621-46E3-856E-9FD0F463A794}" type="presOf" srcId="{2CDFF82D-DDE6-4FFA-8033-85CF16BFDEA2}" destId="{8A262DDD-E225-498F-9C96-902BCA85C062}" srcOrd="0" destOrd="0" presId="urn:microsoft.com/office/officeart/2005/8/layout/hierarchy1"/>
    <dgm:cxn modelId="{8A3D04A3-A6FB-420D-801E-BDEC705F1641}" type="presOf" srcId="{1C777F5C-A2E4-4A0D-B13C-CDDC1315E21D}" destId="{F281EBE6-AE6A-4BAB-87E5-4CA1DEB099C4}" srcOrd="0" destOrd="0" presId="urn:microsoft.com/office/officeart/2005/8/layout/hierarchy1"/>
    <dgm:cxn modelId="{F0C07849-2030-4B60-841D-44401368E257}" type="presOf" srcId="{40F1E4C3-5B73-4616-B880-A957E3E66E1B}" destId="{FDDE01BA-81A0-4A3E-B475-691BFF6D040A}" srcOrd="0" destOrd="0" presId="urn:microsoft.com/office/officeart/2005/8/layout/hierarchy1"/>
    <dgm:cxn modelId="{58F77FC6-B3F5-4FDF-9F9F-FEE3175A6C71}" type="presOf" srcId="{A94CF423-4210-4B30-BBD7-530DCCFD3FED}" destId="{936A41F6-DC10-4977-9431-B7829E63875B}" srcOrd="0" destOrd="0" presId="urn:microsoft.com/office/officeart/2005/8/layout/hierarchy1"/>
    <dgm:cxn modelId="{4A4C7B9D-DCC5-4874-BE76-198F5719BE5F}" srcId="{1C777F5C-A2E4-4A0D-B13C-CDDC1315E21D}" destId="{A459C6B5-2439-4FB1-A4DC-FC7BEBB8CCFC}" srcOrd="0" destOrd="0" parTransId="{E7D81628-F1D3-471C-B719-FBCD6858AA9B}" sibTransId="{EA38550F-12F2-403C-B73A-7A17157FA33D}"/>
    <dgm:cxn modelId="{D3309145-AB9B-4FDB-B055-B385D24D9130}" type="presOf" srcId="{EB92B99F-D134-4F8C-86BB-570EB05F72D4}" destId="{C3EC6CB3-EBEA-4ED0-AF67-A39A4B1CD693}" srcOrd="0" destOrd="0" presId="urn:microsoft.com/office/officeart/2005/8/layout/hierarchy1"/>
    <dgm:cxn modelId="{FC69213F-EE6B-4958-A96C-8E55F7CA6673}" type="presOf" srcId="{42CDAF3E-02A6-487A-BC8D-51E9775BB598}" destId="{CFA5BC4D-D6FC-4140-AC55-3E70DF3AF81B}" srcOrd="0" destOrd="0" presId="urn:microsoft.com/office/officeart/2005/8/layout/hierarchy1"/>
    <dgm:cxn modelId="{EA26C262-D717-4698-861D-736BE9995856}" type="presOf" srcId="{65CBEA1A-0F8F-433B-9436-006AEA9A1063}" destId="{1C7E9332-D81A-46A4-B71C-C37CD2F15F10}" srcOrd="0" destOrd="0" presId="urn:microsoft.com/office/officeart/2005/8/layout/hierarchy1"/>
    <dgm:cxn modelId="{7A2A2FA7-4B42-47FA-99E6-21F2857D9B84}" srcId="{39218F98-3C23-4EEC-85F5-3D65E1231696}" destId="{E3598104-20F0-4D30-827D-E44E5793BA0F}" srcOrd="0" destOrd="0" parTransId="{C6954E85-A390-4A3A-96C0-B391C3939E61}" sibTransId="{6AD09546-EA8E-4D16-B9B2-70E5819AB37A}"/>
    <dgm:cxn modelId="{204B3806-5438-4EAD-B122-C9AB9682B6D9}" type="presOf" srcId="{B1662D44-2AF7-41FB-8FC3-C5581FE82D4C}" destId="{60B031FD-8727-4E57-BA9F-B37D06307CD3}" srcOrd="0" destOrd="0" presId="urn:microsoft.com/office/officeart/2005/8/layout/hierarchy1"/>
    <dgm:cxn modelId="{FDD16464-5C16-4949-B05B-AE9589999BEB}" type="presOf" srcId="{C6954E85-A390-4A3A-96C0-B391C3939E61}" destId="{69288323-5C3F-45EC-84D5-28052E9360EB}" srcOrd="0" destOrd="0" presId="urn:microsoft.com/office/officeart/2005/8/layout/hierarchy1"/>
    <dgm:cxn modelId="{C1219F4F-3B5B-47AC-B0BB-3E1841E83888}" srcId="{0540FDA0-32AF-41F5-80C8-06FB58571099}" destId="{A575C877-B6C3-4B55-BD82-760A8E32CEFC}" srcOrd="0" destOrd="0" parTransId="{75F80F5E-FF8D-4299-B204-F591C969448F}" sibTransId="{0BDC07C1-882A-4ADA-A752-36C063534FD5}"/>
    <dgm:cxn modelId="{3A2379B3-007A-4043-A668-D30CE25E7EE4}" type="presOf" srcId="{D4994092-0526-46FE-BC28-E2A600B8B17B}" destId="{ED62961C-37CD-4246-9244-3F7710F0EDB4}" srcOrd="0" destOrd="0" presId="urn:microsoft.com/office/officeart/2005/8/layout/hierarchy1"/>
    <dgm:cxn modelId="{44DF73F8-86D6-4413-AC03-D63876D02765}" type="presOf" srcId="{6873DB66-00C3-4FD8-BBE8-041D2C28BD85}" destId="{0097314F-7EAF-4475-B36D-FCC04A6725DF}" srcOrd="0" destOrd="0" presId="urn:microsoft.com/office/officeart/2005/8/layout/hierarchy1"/>
    <dgm:cxn modelId="{1F79D2BD-B0F0-41BB-B00F-D3C6F96C76EE}" type="presOf" srcId="{B0B92ECC-87C9-4EB0-9CB6-E328928947CA}" destId="{A8C66007-82D3-4195-8FAF-125715B30D1C}" srcOrd="0" destOrd="0" presId="urn:microsoft.com/office/officeart/2005/8/layout/hierarchy1"/>
    <dgm:cxn modelId="{F54A0354-6E03-4FBC-9F5E-218343EDC637}" srcId="{DE09739B-281F-4921-AA44-09444F81F99F}" destId="{39218F98-3C23-4EEC-85F5-3D65E1231696}" srcOrd="0" destOrd="0" parTransId="{B2C9BFA3-B134-4C3A-BA05-04F0DB61A725}" sibTransId="{73D9F075-CDA1-4BCC-83E4-7A2A74A98D43}"/>
    <dgm:cxn modelId="{D1B20141-4F08-46C5-89EC-D43C9DEB6C5E}" type="presOf" srcId="{2B8BBA94-61AA-4741-9CA2-11B2EBB78FD4}" destId="{903D0067-52AA-41A1-BF43-51B142E9D9C9}" srcOrd="0" destOrd="0" presId="urn:microsoft.com/office/officeart/2005/8/layout/hierarchy1"/>
    <dgm:cxn modelId="{5DC7CB79-63BC-4D7A-98FC-E47622202416}" srcId="{A459C6B5-2439-4FB1-A4DC-FC7BEBB8CCFC}" destId="{B0B92ECC-87C9-4EB0-9CB6-E328928947CA}" srcOrd="2" destOrd="0" parTransId="{343771A5-0A4A-4406-AA8A-C9C63EFE3CBA}" sibTransId="{4178916D-F3D3-4761-8029-8BB3EBD62B19}"/>
    <dgm:cxn modelId="{F9E397A6-D8E8-410D-857A-2077AE972395}" type="presOf" srcId="{343771A5-0A4A-4406-AA8A-C9C63EFE3CBA}" destId="{7EC04A99-44C5-41A1-ACC5-D058D2458E8E}" srcOrd="0" destOrd="0" presId="urn:microsoft.com/office/officeart/2005/8/layout/hierarchy1"/>
    <dgm:cxn modelId="{F69D92B9-FA9B-410A-8F42-D74B4E410309}" type="presOf" srcId="{E3598104-20F0-4D30-827D-E44E5793BA0F}" destId="{194FC07F-A16A-443C-A364-9BC6F6BB1930}" srcOrd="0" destOrd="0" presId="urn:microsoft.com/office/officeart/2005/8/layout/hierarchy1"/>
    <dgm:cxn modelId="{F05263DC-90D1-45A4-B9F3-C9B715BBF6A1}" srcId="{A459C6B5-2439-4FB1-A4DC-FC7BEBB8CCFC}" destId="{DE09739B-281F-4921-AA44-09444F81F99F}" srcOrd="3" destOrd="0" parTransId="{A94CF423-4210-4B30-BBD7-530DCCFD3FED}" sibTransId="{2C0E8288-2F00-4DE5-81BF-2EFFB7065619}"/>
    <dgm:cxn modelId="{CFE7C091-65CE-4ABF-8DF5-2729C708F5C7}" type="presOf" srcId="{93CFFB7C-4B5D-47B9-A87B-A24351E51342}" destId="{9000C517-07D1-4E1A-ADA7-F2762B44327B}" srcOrd="0" destOrd="0" presId="urn:microsoft.com/office/officeart/2005/8/layout/hierarchy1"/>
    <dgm:cxn modelId="{3A0F42B9-501E-446F-B1C4-0C77BDAEE92D}" type="presOf" srcId="{070C9999-B6C6-4A1C-87F2-33EC16E17523}" destId="{7D668A30-0220-4BE9-9CC6-B6D7D6243547}" srcOrd="0" destOrd="0" presId="urn:microsoft.com/office/officeart/2005/8/layout/hierarchy1"/>
    <dgm:cxn modelId="{B11EDD76-A3AD-4090-B60A-293EE79C3B13}" type="presOf" srcId="{33459201-0E35-4EFC-B386-2C632682FDF9}" destId="{85DE7E11-CEB6-4522-919E-5DC9D36E7B63}" srcOrd="0" destOrd="0" presId="urn:microsoft.com/office/officeart/2005/8/layout/hierarchy1"/>
    <dgm:cxn modelId="{B5B15DE3-0012-4628-828F-730EEC8DC678}" srcId="{A459C6B5-2439-4FB1-A4DC-FC7BEBB8CCFC}" destId="{38EFFBE2-3EB8-496B-B222-13465D84CEE8}" srcOrd="4" destOrd="0" parTransId="{2CDFF82D-DDE6-4FFA-8033-85CF16BFDEA2}" sibTransId="{7FE71114-24BA-40C3-9DBA-4F8FE10105CB}"/>
    <dgm:cxn modelId="{2407C40F-E46C-4902-A0CB-331C59EBD985}" type="presOf" srcId="{59CEE856-2642-405A-9259-4E4CBA64AFAF}" destId="{521BAD1F-DBE3-47A6-90C2-70170B6AAC10}" srcOrd="0" destOrd="0" presId="urn:microsoft.com/office/officeart/2005/8/layout/hierarchy1"/>
    <dgm:cxn modelId="{166D5813-4D0F-4B2C-9F78-E50BD6C5A6A6}" srcId="{33459201-0E35-4EFC-B386-2C632682FDF9}" destId="{CB6B4091-8DA5-4DF2-A568-FF107D5A6A49}" srcOrd="0" destOrd="0" parTransId="{42C452E9-9007-4061-A24E-5D7476728E71}" sibTransId="{EE4A350C-4CA0-4BC6-9309-B6169F1C60EB}"/>
    <dgm:cxn modelId="{F29C7ADD-5DF4-4E6E-B6B8-72C165DE9E20}" type="presOf" srcId="{CB6B4091-8DA5-4DF2-A568-FF107D5A6A49}" destId="{71CE3A07-1803-4374-A062-55FB7995B9F7}" srcOrd="0" destOrd="0" presId="urn:microsoft.com/office/officeart/2005/8/layout/hierarchy1"/>
    <dgm:cxn modelId="{5F0566B1-4B7F-4C39-99CC-51A0D85B54C4}" type="presOf" srcId="{A459C6B5-2439-4FB1-A4DC-FC7BEBB8CCFC}" destId="{0B1A993E-0120-453F-A50E-CA8C6D4B64C0}" srcOrd="0" destOrd="0" presId="urn:microsoft.com/office/officeart/2005/8/layout/hierarchy1"/>
    <dgm:cxn modelId="{B108C3C7-3E0F-464F-A8CF-4D00493B6063}" type="presOf" srcId="{9D01B393-6170-4D73-A532-782397EF2964}" destId="{3C81E2AD-A764-40EE-A244-035184F2D6FC}" srcOrd="0" destOrd="0" presId="urn:microsoft.com/office/officeart/2005/8/layout/hierarchy1"/>
    <dgm:cxn modelId="{396F31B9-146B-45A9-AAF5-25F0F7D63FEB}" srcId="{D4994092-0526-46FE-BC28-E2A600B8B17B}" destId="{E41F1298-37AB-4D3F-A0A7-FC65ADFBA5AD}" srcOrd="0" destOrd="0" parTransId="{65CBEA1A-0F8F-433B-9436-006AEA9A1063}" sibTransId="{A831A1F8-A717-4516-B721-D34B8F839B63}"/>
    <dgm:cxn modelId="{BF06D787-02A2-41D1-A63E-A6D549CA47EF}" type="presOf" srcId="{42C452E9-9007-4061-A24E-5D7476728E71}" destId="{BD568AC1-8B59-4E7E-8322-065B58661966}" srcOrd="0" destOrd="0" presId="urn:microsoft.com/office/officeart/2005/8/layout/hierarchy1"/>
    <dgm:cxn modelId="{F3EF7550-0BAD-400D-AB4F-5426D17B4D9E}" type="presOf" srcId="{DE09739B-281F-4921-AA44-09444F81F99F}" destId="{7757B259-0A97-4CCD-A609-1E2CE1B7B5B1}" srcOrd="0" destOrd="0" presId="urn:microsoft.com/office/officeart/2005/8/layout/hierarchy1"/>
    <dgm:cxn modelId="{5A7CE9FB-12B9-4A55-ACC9-E49EF3A41C9C}" type="presOf" srcId="{097D4C9B-7CAD-41DC-B4F0-32EBF00F4053}" destId="{608FD3D5-E234-4D85-880C-B0625EBB5654}" srcOrd="0" destOrd="0" presId="urn:microsoft.com/office/officeart/2005/8/layout/hierarchy1"/>
    <dgm:cxn modelId="{9ED08C4A-8619-45D3-98A5-979B18960E5D}" type="presOf" srcId="{B2C9BFA3-B134-4C3A-BA05-04F0DB61A725}" destId="{55C1D4F6-6AD9-4429-A23C-7C1A863F4398}" srcOrd="0" destOrd="0" presId="urn:microsoft.com/office/officeart/2005/8/layout/hierarchy1"/>
    <dgm:cxn modelId="{D87F3261-BAEE-43AA-9F28-7A3AA2713FCA}" srcId="{A459C6B5-2439-4FB1-A4DC-FC7BEBB8CCFC}" destId="{0540FDA0-32AF-41F5-80C8-06FB58571099}" srcOrd="0" destOrd="0" parTransId="{93CFFB7C-4B5D-47B9-A87B-A24351E51342}" sibTransId="{BA66EB70-7D03-4782-884D-3AA0CF2C0D86}"/>
    <dgm:cxn modelId="{49A3B50E-621E-44CF-9124-303E43BE13AF}" srcId="{0540FDA0-32AF-41F5-80C8-06FB58571099}" destId="{EB92B99F-D134-4F8C-86BB-570EB05F72D4}" srcOrd="1" destOrd="0" parTransId="{2A749742-7975-4696-8C4F-CDBD26E154C7}" sibTransId="{4EC856DB-DE79-44C0-BE45-6F5DD9A7B7BF}"/>
    <dgm:cxn modelId="{9D3C3EC0-A576-4A83-BF7D-EED537EC1E67}" type="presOf" srcId="{6D066ADB-E321-4EB0-9563-4B79689F7B36}" destId="{A85A2BF6-9222-4174-94CD-47203E41CEDC}" srcOrd="0" destOrd="0" presId="urn:microsoft.com/office/officeart/2005/8/layout/hierarchy1"/>
    <dgm:cxn modelId="{B60102ED-AA7B-4E29-A770-130765785B7A}" srcId="{A459C6B5-2439-4FB1-A4DC-FC7BEBB8CCFC}" destId="{33459201-0E35-4EFC-B386-2C632682FDF9}" srcOrd="1" destOrd="0" parTransId="{6873DB66-00C3-4FD8-BBE8-041D2C28BD85}" sibTransId="{7418D1CE-8A5B-405B-AC43-280B7CD7EBF7}"/>
    <dgm:cxn modelId="{E6BAC691-49F5-4394-9626-59CCF9C0BB0A}" type="presParOf" srcId="{F281EBE6-AE6A-4BAB-87E5-4CA1DEB099C4}" destId="{4A2A85A2-EEF5-403A-94B4-C38AD08EE4DC}" srcOrd="0" destOrd="0" presId="urn:microsoft.com/office/officeart/2005/8/layout/hierarchy1"/>
    <dgm:cxn modelId="{2B9B35B0-AD5D-472B-B818-89659D86308E}" type="presParOf" srcId="{4A2A85A2-EEF5-403A-94B4-C38AD08EE4DC}" destId="{4FEF3061-F7AC-4E20-B586-F4C6264D4FEB}" srcOrd="0" destOrd="0" presId="urn:microsoft.com/office/officeart/2005/8/layout/hierarchy1"/>
    <dgm:cxn modelId="{F04E09B6-2019-4A62-91CA-C31BC4EA7FED}" type="presParOf" srcId="{4FEF3061-F7AC-4E20-B586-F4C6264D4FEB}" destId="{F6837B71-882D-4824-8279-9D17A19CEE2B}" srcOrd="0" destOrd="0" presId="urn:microsoft.com/office/officeart/2005/8/layout/hierarchy1"/>
    <dgm:cxn modelId="{900440A3-0108-42F6-8267-589810BAD52A}" type="presParOf" srcId="{4FEF3061-F7AC-4E20-B586-F4C6264D4FEB}" destId="{0B1A993E-0120-453F-A50E-CA8C6D4B64C0}" srcOrd="1" destOrd="0" presId="urn:microsoft.com/office/officeart/2005/8/layout/hierarchy1"/>
    <dgm:cxn modelId="{29BEAA91-A5FA-480B-B99A-6A8DD50F3984}" type="presParOf" srcId="{4A2A85A2-EEF5-403A-94B4-C38AD08EE4DC}" destId="{0FFCE7A4-BF2A-4302-BDA5-6B7F33B7EEDB}" srcOrd="1" destOrd="0" presId="urn:microsoft.com/office/officeart/2005/8/layout/hierarchy1"/>
    <dgm:cxn modelId="{24DE6B2E-35C8-4875-ACB9-BECF2C3717D2}" type="presParOf" srcId="{0FFCE7A4-BF2A-4302-BDA5-6B7F33B7EEDB}" destId="{9000C517-07D1-4E1A-ADA7-F2762B44327B}" srcOrd="0" destOrd="0" presId="urn:microsoft.com/office/officeart/2005/8/layout/hierarchy1"/>
    <dgm:cxn modelId="{82DEDE07-C05A-4F4D-A00A-345F407792B1}" type="presParOf" srcId="{0FFCE7A4-BF2A-4302-BDA5-6B7F33B7EEDB}" destId="{9E23D5EE-FAEE-41CC-9205-5F293DFD83BC}" srcOrd="1" destOrd="0" presId="urn:microsoft.com/office/officeart/2005/8/layout/hierarchy1"/>
    <dgm:cxn modelId="{693D2E33-ED0B-4EDE-B79B-C548FDD62249}" type="presParOf" srcId="{9E23D5EE-FAEE-41CC-9205-5F293DFD83BC}" destId="{EB630066-8FE6-4F5B-B294-C20E97CA8210}" srcOrd="0" destOrd="0" presId="urn:microsoft.com/office/officeart/2005/8/layout/hierarchy1"/>
    <dgm:cxn modelId="{95DF73E4-8DAE-4C59-A02B-21F8C1C5E928}" type="presParOf" srcId="{EB630066-8FE6-4F5B-B294-C20E97CA8210}" destId="{076D7F92-46C7-4ADB-94B7-691F2AD89BAE}" srcOrd="0" destOrd="0" presId="urn:microsoft.com/office/officeart/2005/8/layout/hierarchy1"/>
    <dgm:cxn modelId="{560EB901-5F34-4DFA-BE90-952E8482757F}" type="presParOf" srcId="{EB630066-8FE6-4F5B-B294-C20E97CA8210}" destId="{5CDBA7C0-F82A-49B9-BC68-9A3773C5F051}" srcOrd="1" destOrd="0" presId="urn:microsoft.com/office/officeart/2005/8/layout/hierarchy1"/>
    <dgm:cxn modelId="{EBF4940F-24B9-41DE-A906-49D25F41F23B}" type="presParOf" srcId="{9E23D5EE-FAEE-41CC-9205-5F293DFD83BC}" destId="{7D5B41E2-2EF7-44EC-9F8B-638682D4D114}" srcOrd="1" destOrd="0" presId="urn:microsoft.com/office/officeart/2005/8/layout/hierarchy1"/>
    <dgm:cxn modelId="{9EC37D45-5D81-48CB-9FA9-DAD7B0196EC4}" type="presParOf" srcId="{7D5B41E2-2EF7-44EC-9F8B-638682D4D114}" destId="{E7E9F0C3-99F6-40F7-8F96-E47EC3A28176}" srcOrd="0" destOrd="0" presId="urn:microsoft.com/office/officeart/2005/8/layout/hierarchy1"/>
    <dgm:cxn modelId="{F8B784A7-6820-41EE-9417-E077A4822332}" type="presParOf" srcId="{7D5B41E2-2EF7-44EC-9F8B-638682D4D114}" destId="{25C838F0-1611-4B14-9616-5EC53C493A61}" srcOrd="1" destOrd="0" presId="urn:microsoft.com/office/officeart/2005/8/layout/hierarchy1"/>
    <dgm:cxn modelId="{236A8783-A956-4513-90F1-5B40B1DCF1DF}" type="presParOf" srcId="{25C838F0-1611-4B14-9616-5EC53C493A61}" destId="{563AA8BD-45A6-45DC-AB77-7DB50444C9FB}" srcOrd="0" destOrd="0" presId="urn:microsoft.com/office/officeart/2005/8/layout/hierarchy1"/>
    <dgm:cxn modelId="{05970B44-FD0F-4496-A9BE-E4B36B9BC2C3}" type="presParOf" srcId="{563AA8BD-45A6-45DC-AB77-7DB50444C9FB}" destId="{53CF6F24-950B-4887-AA23-C56C35A9CCB7}" srcOrd="0" destOrd="0" presId="urn:microsoft.com/office/officeart/2005/8/layout/hierarchy1"/>
    <dgm:cxn modelId="{90592D19-BCE6-4041-888F-459082B21076}" type="presParOf" srcId="{563AA8BD-45A6-45DC-AB77-7DB50444C9FB}" destId="{C2E8A82B-39F7-4D90-9B1B-A9B20CF56062}" srcOrd="1" destOrd="0" presId="urn:microsoft.com/office/officeart/2005/8/layout/hierarchy1"/>
    <dgm:cxn modelId="{83593ADA-09EC-4BD3-BCA2-EED011678B2A}" type="presParOf" srcId="{25C838F0-1611-4B14-9616-5EC53C493A61}" destId="{FCED2A22-4BE5-403C-A7F2-FB5395C292BF}" srcOrd="1" destOrd="0" presId="urn:microsoft.com/office/officeart/2005/8/layout/hierarchy1"/>
    <dgm:cxn modelId="{93667AF5-EAF0-4A7F-990A-E157AAAA1FF3}" type="presParOf" srcId="{7D5B41E2-2EF7-44EC-9F8B-638682D4D114}" destId="{230202C9-118C-457D-AE3F-B9E38A1585A9}" srcOrd="2" destOrd="0" presId="urn:microsoft.com/office/officeart/2005/8/layout/hierarchy1"/>
    <dgm:cxn modelId="{290EE03A-3796-4C02-B8A8-1400AE56F94E}" type="presParOf" srcId="{7D5B41E2-2EF7-44EC-9F8B-638682D4D114}" destId="{BF511018-0FD4-4872-AEF5-E7B57F09B144}" srcOrd="3" destOrd="0" presId="urn:microsoft.com/office/officeart/2005/8/layout/hierarchy1"/>
    <dgm:cxn modelId="{0F11E1DC-0A8D-4914-988E-255754FA5242}" type="presParOf" srcId="{BF511018-0FD4-4872-AEF5-E7B57F09B144}" destId="{00975AEE-1667-4238-9D62-1B9B6938459D}" srcOrd="0" destOrd="0" presId="urn:microsoft.com/office/officeart/2005/8/layout/hierarchy1"/>
    <dgm:cxn modelId="{E8C0CBC0-6C59-4EB9-817A-B20EAF4FB2FC}" type="presParOf" srcId="{00975AEE-1667-4238-9D62-1B9B6938459D}" destId="{21927B46-B0B9-477F-AEE8-CB6FAAE8203B}" srcOrd="0" destOrd="0" presId="urn:microsoft.com/office/officeart/2005/8/layout/hierarchy1"/>
    <dgm:cxn modelId="{B373A27B-FEAA-4A90-933C-DC70A426BB5C}" type="presParOf" srcId="{00975AEE-1667-4238-9D62-1B9B6938459D}" destId="{C3EC6CB3-EBEA-4ED0-AF67-A39A4B1CD693}" srcOrd="1" destOrd="0" presId="urn:microsoft.com/office/officeart/2005/8/layout/hierarchy1"/>
    <dgm:cxn modelId="{40F06B8E-0FCA-4569-B420-347784C2B4E3}" type="presParOf" srcId="{BF511018-0FD4-4872-AEF5-E7B57F09B144}" destId="{3420F8C2-4B8F-467C-BEE5-36A51085DD38}" srcOrd="1" destOrd="0" presId="urn:microsoft.com/office/officeart/2005/8/layout/hierarchy1"/>
    <dgm:cxn modelId="{DBDB1AA7-7933-4D1C-B81F-22D0D51B7602}" type="presParOf" srcId="{0FFCE7A4-BF2A-4302-BDA5-6B7F33B7EEDB}" destId="{0097314F-7EAF-4475-B36D-FCC04A6725DF}" srcOrd="2" destOrd="0" presId="urn:microsoft.com/office/officeart/2005/8/layout/hierarchy1"/>
    <dgm:cxn modelId="{711BB056-4F6F-4270-A152-4845F89BB5A9}" type="presParOf" srcId="{0FFCE7A4-BF2A-4302-BDA5-6B7F33B7EEDB}" destId="{BD35D685-0413-4642-A218-CD4C54D8E11C}" srcOrd="3" destOrd="0" presId="urn:microsoft.com/office/officeart/2005/8/layout/hierarchy1"/>
    <dgm:cxn modelId="{E039808F-C97B-4AF2-9963-6E8205A7CE3B}" type="presParOf" srcId="{BD35D685-0413-4642-A218-CD4C54D8E11C}" destId="{F03A7645-AA6B-4E2A-99A4-73377E2FBCB4}" srcOrd="0" destOrd="0" presId="urn:microsoft.com/office/officeart/2005/8/layout/hierarchy1"/>
    <dgm:cxn modelId="{6DE1E9E0-ED80-442D-BEEA-48108248ECDA}" type="presParOf" srcId="{F03A7645-AA6B-4E2A-99A4-73377E2FBCB4}" destId="{2AF43887-83DC-49F6-864C-C00549C77208}" srcOrd="0" destOrd="0" presId="urn:microsoft.com/office/officeart/2005/8/layout/hierarchy1"/>
    <dgm:cxn modelId="{1C24D4AF-B6C6-4349-BEB4-0C8CBBB05775}" type="presParOf" srcId="{F03A7645-AA6B-4E2A-99A4-73377E2FBCB4}" destId="{85DE7E11-CEB6-4522-919E-5DC9D36E7B63}" srcOrd="1" destOrd="0" presId="urn:microsoft.com/office/officeart/2005/8/layout/hierarchy1"/>
    <dgm:cxn modelId="{D83C19F8-A31F-4DD7-933F-79B33190C8F9}" type="presParOf" srcId="{BD35D685-0413-4642-A218-CD4C54D8E11C}" destId="{D3258997-6A74-4FA3-B0BB-94C3A1292222}" srcOrd="1" destOrd="0" presId="urn:microsoft.com/office/officeart/2005/8/layout/hierarchy1"/>
    <dgm:cxn modelId="{C8C1E5B1-003E-43B7-B3D3-BC3C0C826DB5}" type="presParOf" srcId="{D3258997-6A74-4FA3-B0BB-94C3A1292222}" destId="{BD568AC1-8B59-4E7E-8322-065B58661966}" srcOrd="0" destOrd="0" presId="urn:microsoft.com/office/officeart/2005/8/layout/hierarchy1"/>
    <dgm:cxn modelId="{E2BB8F2D-97CF-4F65-8786-5A9B076AD41F}" type="presParOf" srcId="{D3258997-6A74-4FA3-B0BB-94C3A1292222}" destId="{A5D3E9B6-4144-4EA6-9207-97D7E7772877}" srcOrd="1" destOrd="0" presId="urn:microsoft.com/office/officeart/2005/8/layout/hierarchy1"/>
    <dgm:cxn modelId="{B8761E3D-39B3-41BE-8940-9B7B6D07B712}" type="presParOf" srcId="{A5D3E9B6-4144-4EA6-9207-97D7E7772877}" destId="{CF6473E6-A24D-48A1-B776-C91C5A25AA02}" srcOrd="0" destOrd="0" presId="urn:microsoft.com/office/officeart/2005/8/layout/hierarchy1"/>
    <dgm:cxn modelId="{B42EB398-1797-4C37-9DAE-FD985FFD0427}" type="presParOf" srcId="{CF6473E6-A24D-48A1-B776-C91C5A25AA02}" destId="{11BC6438-5D6F-48A9-AE20-D11813CE8E31}" srcOrd="0" destOrd="0" presId="urn:microsoft.com/office/officeart/2005/8/layout/hierarchy1"/>
    <dgm:cxn modelId="{01E436A4-1787-4CBD-84B2-79837837DC15}" type="presParOf" srcId="{CF6473E6-A24D-48A1-B776-C91C5A25AA02}" destId="{71CE3A07-1803-4374-A062-55FB7995B9F7}" srcOrd="1" destOrd="0" presId="urn:microsoft.com/office/officeart/2005/8/layout/hierarchy1"/>
    <dgm:cxn modelId="{77028185-7E73-4F71-A1F8-2F977061C73F}" type="presParOf" srcId="{A5D3E9B6-4144-4EA6-9207-97D7E7772877}" destId="{CCA0966E-1F5E-459F-A6D7-90CB94EE6D2E}" srcOrd="1" destOrd="0" presId="urn:microsoft.com/office/officeart/2005/8/layout/hierarchy1"/>
    <dgm:cxn modelId="{F36F25DD-2D04-41E1-93BE-0C96BE5F1C94}" type="presParOf" srcId="{D3258997-6A74-4FA3-B0BB-94C3A1292222}" destId="{FDDE01BA-81A0-4A3E-B475-691BFF6D040A}" srcOrd="2" destOrd="0" presId="urn:microsoft.com/office/officeart/2005/8/layout/hierarchy1"/>
    <dgm:cxn modelId="{60DCFBCA-3E74-4916-80E7-9020FBFAC13B}" type="presParOf" srcId="{D3258997-6A74-4FA3-B0BB-94C3A1292222}" destId="{345B42F8-2443-4A5D-B3C9-E8866C9A668A}" srcOrd="3" destOrd="0" presId="urn:microsoft.com/office/officeart/2005/8/layout/hierarchy1"/>
    <dgm:cxn modelId="{F136A392-3815-404A-B005-C725D64A7087}" type="presParOf" srcId="{345B42F8-2443-4A5D-B3C9-E8866C9A668A}" destId="{D423EFE3-C663-48A1-A59F-CFA4B383C2AB}" srcOrd="0" destOrd="0" presId="urn:microsoft.com/office/officeart/2005/8/layout/hierarchy1"/>
    <dgm:cxn modelId="{D2844042-6D82-4F4F-A281-9FBB10C48066}" type="presParOf" srcId="{D423EFE3-C663-48A1-A59F-CFA4B383C2AB}" destId="{4441AC9D-C72C-4597-9257-ECDAF90F2034}" srcOrd="0" destOrd="0" presId="urn:microsoft.com/office/officeart/2005/8/layout/hierarchy1"/>
    <dgm:cxn modelId="{32C0024E-F8F2-483F-A0EB-39314AAF2F16}" type="presParOf" srcId="{D423EFE3-C663-48A1-A59F-CFA4B383C2AB}" destId="{608FD3D5-E234-4D85-880C-B0625EBB5654}" srcOrd="1" destOrd="0" presId="urn:microsoft.com/office/officeart/2005/8/layout/hierarchy1"/>
    <dgm:cxn modelId="{10DC50A2-BE4A-4DF7-AFA6-678FF6B67387}" type="presParOf" srcId="{345B42F8-2443-4A5D-B3C9-E8866C9A668A}" destId="{8612C87D-4CF4-4125-96A4-E8276BA8AD23}" srcOrd="1" destOrd="0" presId="urn:microsoft.com/office/officeart/2005/8/layout/hierarchy1"/>
    <dgm:cxn modelId="{7F02630C-2A18-4CB6-B8B1-ECC9D95AE505}" type="presParOf" srcId="{0FFCE7A4-BF2A-4302-BDA5-6B7F33B7EEDB}" destId="{7EC04A99-44C5-41A1-ACC5-D058D2458E8E}" srcOrd="4" destOrd="0" presId="urn:microsoft.com/office/officeart/2005/8/layout/hierarchy1"/>
    <dgm:cxn modelId="{CE5F662C-BD13-4922-9BCE-FAECF43408FC}" type="presParOf" srcId="{0FFCE7A4-BF2A-4302-BDA5-6B7F33B7EEDB}" destId="{31D2C6C4-6CE6-4061-A4C4-6353DD576700}" srcOrd="5" destOrd="0" presId="urn:microsoft.com/office/officeart/2005/8/layout/hierarchy1"/>
    <dgm:cxn modelId="{08355FA8-410F-4591-B7AE-CCF233449D6D}" type="presParOf" srcId="{31D2C6C4-6CE6-4061-A4C4-6353DD576700}" destId="{8F394ACB-E8D6-4107-B739-1FA7EC6FC9ED}" srcOrd="0" destOrd="0" presId="urn:microsoft.com/office/officeart/2005/8/layout/hierarchy1"/>
    <dgm:cxn modelId="{7B51FE84-8209-4027-9969-4AEC4C660365}" type="presParOf" srcId="{8F394ACB-E8D6-4107-B739-1FA7EC6FC9ED}" destId="{40DE1E52-161B-4711-8962-007271B17026}" srcOrd="0" destOrd="0" presId="urn:microsoft.com/office/officeart/2005/8/layout/hierarchy1"/>
    <dgm:cxn modelId="{B38AA45B-F46C-4A80-ADD6-8CBCB5F2D846}" type="presParOf" srcId="{8F394ACB-E8D6-4107-B739-1FA7EC6FC9ED}" destId="{A8C66007-82D3-4195-8FAF-125715B30D1C}" srcOrd="1" destOrd="0" presId="urn:microsoft.com/office/officeart/2005/8/layout/hierarchy1"/>
    <dgm:cxn modelId="{89BF2CB9-92AF-4AB7-B04B-8FB8D0B23050}" type="presParOf" srcId="{31D2C6C4-6CE6-4061-A4C4-6353DD576700}" destId="{18A49F5B-30F3-4658-865D-695C4ECD494A}" srcOrd="1" destOrd="0" presId="urn:microsoft.com/office/officeart/2005/8/layout/hierarchy1"/>
    <dgm:cxn modelId="{265B4EF7-AC6B-43DC-8EAE-DAB056111A42}" type="presParOf" srcId="{18A49F5B-30F3-4658-865D-695C4ECD494A}" destId="{A85A2BF6-9222-4174-94CD-47203E41CEDC}" srcOrd="0" destOrd="0" presId="urn:microsoft.com/office/officeart/2005/8/layout/hierarchy1"/>
    <dgm:cxn modelId="{A8B2711A-2D16-4E7C-9705-D07C15CEBB7B}" type="presParOf" srcId="{18A49F5B-30F3-4658-865D-695C4ECD494A}" destId="{5DFAF3FC-705C-404B-A992-E10CFA3D278B}" srcOrd="1" destOrd="0" presId="urn:microsoft.com/office/officeart/2005/8/layout/hierarchy1"/>
    <dgm:cxn modelId="{7325217F-8FB4-4D57-8EAD-F3DE530989DA}" type="presParOf" srcId="{5DFAF3FC-705C-404B-A992-E10CFA3D278B}" destId="{66927214-8082-4170-AF5F-B1E05E13490B}" srcOrd="0" destOrd="0" presId="urn:microsoft.com/office/officeart/2005/8/layout/hierarchy1"/>
    <dgm:cxn modelId="{5F96CB9A-78B0-4FC1-BEFC-38B706436D12}" type="presParOf" srcId="{66927214-8082-4170-AF5F-B1E05E13490B}" destId="{0D5233F0-5C52-40BF-92E0-817E6F9601A6}" srcOrd="0" destOrd="0" presId="urn:microsoft.com/office/officeart/2005/8/layout/hierarchy1"/>
    <dgm:cxn modelId="{50D33AE2-56EE-4898-A88B-DDD9DCA2652B}" type="presParOf" srcId="{66927214-8082-4170-AF5F-B1E05E13490B}" destId="{3C81E2AD-A764-40EE-A244-035184F2D6FC}" srcOrd="1" destOrd="0" presId="urn:microsoft.com/office/officeart/2005/8/layout/hierarchy1"/>
    <dgm:cxn modelId="{E18E4C98-EAB3-40AF-B571-6A37559848B5}" type="presParOf" srcId="{5DFAF3FC-705C-404B-A992-E10CFA3D278B}" destId="{E7A6DBA3-63B4-4255-869A-907859D2EF44}" srcOrd="1" destOrd="0" presId="urn:microsoft.com/office/officeart/2005/8/layout/hierarchy1"/>
    <dgm:cxn modelId="{8963409D-8397-479A-B81C-55EB632FFBEE}" type="presParOf" srcId="{18A49F5B-30F3-4658-865D-695C4ECD494A}" destId="{60B031FD-8727-4E57-BA9F-B37D06307CD3}" srcOrd="2" destOrd="0" presId="urn:microsoft.com/office/officeart/2005/8/layout/hierarchy1"/>
    <dgm:cxn modelId="{EBCD3FB8-60D6-4071-BD23-5B122AC747BE}" type="presParOf" srcId="{18A49F5B-30F3-4658-865D-695C4ECD494A}" destId="{D4841249-BA8F-4AC6-9F1D-B080C04942BA}" srcOrd="3" destOrd="0" presId="urn:microsoft.com/office/officeart/2005/8/layout/hierarchy1"/>
    <dgm:cxn modelId="{E81480A8-E3A0-4A58-BB36-7449221FF513}" type="presParOf" srcId="{D4841249-BA8F-4AC6-9F1D-B080C04942BA}" destId="{72D12CC3-67BB-455D-90CD-52F24CE26894}" srcOrd="0" destOrd="0" presId="urn:microsoft.com/office/officeart/2005/8/layout/hierarchy1"/>
    <dgm:cxn modelId="{E8555471-0B8E-42CC-A565-00E566AE7233}" type="presParOf" srcId="{72D12CC3-67BB-455D-90CD-52F24CE26894}" destId="{1EB142BC-60C3-4D40-8C0C-941D1F98D087}" srcOrd="0" destOrd="0" presId="urn:microsoft.com/office/officeart/2005/8/layout/hierarchy1"/>
    <dgm:cxn modelId="{383F58BF-5EAC-4D21-A570-2BAFF02D7AF8}" type="presParOf" srcId="{72D12CC3-67BB-455D-90CD-52F24CE26894}" destId="{903D0067-52AA-41A1-BF43-51B142E9D9C9}" srcOrd="1" destOrd="0" presId="urn:microsoft.com/office/officeart/2005/8/layout/hierarchy1"/>
    <dgm:cxn modelId="{9236F06A-889F-49A4-9519-3D8807AB1B27}" type="presParOf" srcId="{D4841249-BA8F-4AC6-9F1D-B080C04942BA}" destId="{97848C57-0185-413A-AA1F-37DCE5C48393}" srcOrd="1" destOrd="0" presId="urn:microsoft.com/office/officeart/2005/8/layout/hierarchy1"/>
    <dgm:cxn modelId="{ED48B7B1-46B9-4AF4-92BA-1BB50523FADC}" type="presParOf" srcId="{97848C57-0185-413A-AA1F-37DCE5C48393}" destId="{7D668A30-0220-4BE9-9CC6-B6D7D6243547}" srcOrd="0" destOrd="0" presId="urn:microsoft.com/office/officeart/2005/8/layout/hierarchy1"/>
    <dgm:cxn modelId="{6D2AF392-BC39-4E72-B9B1-75D6F5782A6E}" type="presParOf" srcId="{97848C57-0185-413A-AA1F-37DCE5C48393}" destId="{F608E070-6D93-40CA-9109-206B39750E5C}" srcOrd="1" destOrd="0" presId="urn:microsoft.com/office/officeart/2005/8/layout/hierarchy1"/>
    <dgm:cxn modelId="{B23DE988-366C-473A-A14A-2F57D9B17FA0}" type="presParOf" srcId="{F608E070-6D93-40CA-9109-206B39750E5C}" destId="{057CB3DD-32E3-4793-9DD2-6478CA9DB9B9}" srcOrd="0" destOrd="0" presId="urn:microsoft.com/office/officeart/2005/8/layout/hierarchy1"/>
    <dgm:cxn modelId="{94F5694C-DFBB-42DE-A022-FF78894931C9}" type="presParOf" srcId="{057CB3DD-32E3-4793-9DD2-6478CA9DB9B9}" destId="{D51486F2-A870-4D2E-8232-50AF39D6C055}" srcOrd="0" destOrd="0" presId="urn:microsoft.com/office/officeart/2005/8/layout/hierarchy1"/>
    <dgm:cxn modelId="{064B44F0-7442-44A8-83BE-FCC1E4BB0A68}" type="presParOf" srcId="{057CB3DD-32E3-4793-9DD2-6478CA9DB9B9}" destId="{EC4EE19A-DD91-4B46-9A65-B18130C07CC9}" srcOrd="1" destOrd="0" presId="urn:microsoft.com/office/officeart/2005/8/layout/hierarchy1"/>
    <dgm:cxn modelId="{913AA2B6-F675-44CD-87EE-25ECBDFECC71}" type="presParOf" srcId="{F608E070-6D93-40CA-9109-206B39750E5C}" destId="{F3ACEF67-0320-44B4-9A36-6B2F7ECAF855}" srcOrd="1" destOrd="0" presId="urn:microsoft.com/office/officeart/2005/8/layout/hierarchy1"/>
    <dgm:cxn modelId="{1F866E03-4056-4D55-ADA0-39FE029965DD}" type="presParOf" srcId="{0FFCE7A4-BF2A-4302-BDA5-6B7F33B7EEDB}" destId="{936A41F6-DC10-4977-9431-B7829E63875B}" srcOrd="6" destOrd="0" presId="urn:microsoft.com/office/officeart/2005/8/layout/hierarchy1"/>
    <dgm:cxn modelId="{A6F9020E-5BD0-42FC-9B27-D12B0A1F5994}" type="presParOf" srcId="{0FFCE7A4-BF2A-4302-BDA5-6B7F33B7EEDB}" destId="{987F44F2-CE74-4FBD-B96A-141232CAB941}" srcOrd="7" destOrd="0" presId="urn:microsoft.com/office/officeart/2005/8/layout/hierarchy1"/>
    <dgm:cxn modelId="{FE65032C-5A8D-45A3-AB8C-E2C755E97B00}" type="presParOf" srcId="{987F44F2-CE74-4FBD-B96A-141232CAB941}" destId="{A5090FDE-D9E7-4EDD-B5F1-CAC5A9748B78}" srcOrd="0" destOrd="0" presId="urn:microsoft.com/office/officeart/2005/8/layout/hierarchy1"/>
    <dgm:cxn modelId="{8F0DD10E-301A-4C4E-BFA6-9ED697F2DB60}" type="presParOf" srcId="{A5090FDE-D9E7-4EDD-B5F1-CAC5A9748B78}" destId="{9BB38C50-6C2C-476E-84E6-ED6F0C5DA70F}" srcOrd="0" destOrd="0" presId="urn:microsoft.com/office/officeart/2005/8/layout/hierarchy1"/>
    <dgm:cxn modelId="{F94A0D4C-D54F-448D-903B-0ECDA8922BBF}" type="presParOf" srcId="{A5090FDE-D9E7-4EDD-B5F1-CAC5A9748B78}" destId="{7757B259-0A97-4CCD-A609-1E2CE1B7B5B1}" srcOrd="1" destOrd="0" presId="urn:microsoft.com/office/officeart/2005/8/layout/hierarchy1"/>
    <dgm:cxn modelId="{E4E3D69C-18F7-484A-809E-DD0F0DE64D3D}" type="presParOf" srcId="{987F44F2-CE74-4FBD-B96A-141232CAB941}" destId="{BD0C3F17-F2FA-43E6-A3A3-76604A60D426}" srcOrd="1" destOrd="0" presId="urn:microsoft.com/office/officeart/2005/8/layout/hierarchy1"/>
    <dgm:cxn modelId="{D7CD7069-7241-4470-941F-2436AD6EB5CD}" type="presParOf" srcId="{BD0C3F17-F2FA-43E6-A3A3-76604A60D426}" destId="{55C1D4F6-6AD9-4429-A23C-7C1A863F4398}" srcOrd="0" destOrd="0" presId="urn:microsoft.com/office/officeart/2005/8/layout/hierarchy1"/>
    <dgm:cxn modelId="{743783BC-4750-4FE5-AACD-61417A0B7412}" type="presParOf" srcId="{BD0C3F17-F2FA-43E6-A3A3-76604A60D426}" destId="{06A26317-221A-406D-B00B-B8760923EB8C}" srcOrd="1" destOrd="0" presId="urn:microsoft.com/office/officeart/2005/8/layout/hierarchy1"/>
    <dgm:cxn modelId="{A00FD6E0-83AE-498A-A05A-8D96F31BA8A1}" type="presParOf" srcId="{06A26317-221A-406D-B00B-B8760923EB8C}" destId="{D906EBAB-BAD2-48A4-8A95-22AEF9B8CD29}" srcOrd="0" destOrd="0" presId="urn:microsoft.com/office/officeart/2005/8/layout/hierarchy1"/>
    <dgm:cxn modelId="{5E31DBD9-440F-405C-8F75-920328D3FD23}" type="presParOf" srcId="{D906EBAB-BAD2-48A4-8A95-22AEF9B8CD29}" destId="{C46CA139-11C0-4FF1-9F12-70217418422C}" srcOrd="0" destOrd="0" presId="urn:microsoft.com/office/officeart/2005/8/layout/hierarchy1"/>
    <dgm:cxn modelId="{16977EDD-5182-48CE-A0E4-5D25C4CF03AD}" type="presParOf" srcId="{D906EBAB-BAD2-48A4-8A95-22AEF9B8CD29}" destId="{BC7B37B6-248A-4DB2-AA3B-39E18EBF8AEF}" srcOrd="1" destOrd="0" presId="urn:microsoft.com/office/officeart/2005/8/layout/hierarchy1"/>
    <dgm:cxn modelId="{EB590BC9-8498-4325-8FC5-84F1F95FB3A4}" type="presParOf" srcId="{06A26317-221A-406D-B00B-B8760923EB8C}" destId="{B14B722C-67D1-4AA9-9C91-18934A99FDEF}" srcOrd="1" destOrd="0" presId="urn:microsoft.com/office/officeart/2005/8/layout/hierarchy1"/>
    <dgm:cxn modelId="{B72484DE-D8BF-4229-8FC7-C160B7DE9FE8}" type="presParOf" srcId="{B14B722C-67D1-4AA9-9C91-18934A99FDEF}" destId="{69288323-5C3F-45EC-84D5-28052E9360EB}" srcOrd="0" destOrd="0" presId="urn:microsoft.com/office/officeart/2005/8/layout/hierarchy1"/>
    <dgm:cxn modelId="{57757A6A-2785-4DE8-B0C5-41DFE78AD5B9}" type="presParOf" srcId="{B14B722C-67D1-4AA9-9C91-18934A99FDEF}" destId="{88021EEC-CBC4-44C7-8572-895507B2D027}" srcOrd="1" destOrd="0" presId="urn:microsoft.com/office/officeart/2005/8/layout/hierarchy1"/>
    <dgm:cxn modelId="{8A56D841-372D-4BB6-B2E1-833A231BB49A}" type="presParOf" srcId="{88021EEC-CBC4-44C7-8572-895507B2D027}" destId="{0BA5927B-73DF-4A41-B20B-EEBC0F604EE7}" srcOrd="0" destOrd="0" presId="urn:microsoft.com/office/officeart/2005/8/layout/hierarchy1"/>
    <dgm:cxn modelId="{7CB3376E-EA27-4D1F-A9D2-F5F53D142C06}" type="presParOf" srcId="{0BA5927B-73DF-4A41-B20B-EEBC0F604EE7}" destId="{D8C1EC89-0B24-4C5E-95AF-463F36EFF20B}" srcOrd="0" destOrd="0" presId="urn:microsoft.com/office/officeart/2005/8/layout/hierarchy1"/>
    <dgm:cxn modelId="{83E5D7D4-869B-4A47-9B1A-CCAD2AF8A0AE}" type="presParOf" srcId="{0BA5927B-73DF-4A41-B20B-EEBC0F604EE7}" destId="{194FC07F-A16A-443C-A364-9BC6F6BB1930}" srcOrd="1" destOrd="0" presId="urn:microsoft.com/office/officeart/2005/8/layout/hierarchy1"/>
    <dgm:cxn modelId="{62139772-C543-4AA6-B413-C3CEFFE50EA5}" type="presParOf" srcId="{88021EEC-CBC4-44C7-8572-895507B2D027}" destId="{D29BDAC4-B671-4195-8DB8-376C29207FB4}" srcOrd="1" destOrd="0" presId="urn:microsoft.com/office/officeart/2005/8/layout/hierarchy1"/>
    <dgm:cxn modelId="{5D5648B2-CBC2-472F-B4C8-782E767C51B2}" type="presParOf" srcId="{B14B722C-67D1-4AA9-9C91-18934A99FDEF}" destId="{CFA5BC4D-D6FC-4140-AC55-3E70DF3AF81B}" srcOrd="2" destOrd="0" presId="urn:microsoft.com/office/officeart/2005/8/layout/hierarchy1"/>
    <dgm:cxn modelId="{44920081-9243-4C55-9109-2FC09FC68BEE}" type="presParOf" srcId="{B14B722C-67D1-4AA9-9C91-18934A99FDEF}" destId="{173F33F4-0502-4121-8F31-C91DEF4F4618}" srcOrd="3" destOrd="0" presId="urn:microsoft.com/office/officeart/2005/8/layout/hierarchy1"/>
    <dgm:cxn modelId="{01F9CDCA-C9C1-46F8-A2D3-E38EB523E370}" type="presParOf" srcId="{173F33F4-0502-4121-8F31-C91DEF4F4618}" destId="{67E559DA-EB84-4FAB-91B8-1FB264DF5655}" srcOrd="0" destOrd="0" presId="urn:microsoft.com/office/officeart/2005/8/layout/hierarchy1"/>
    <dgm:cxn modelId="{47C0CE02-2803-4042-A2B2-6E4C2EAA38B3}" type="presParOf" srcId="{67E559DA-EB84-4FAB-91B8-1FB264DF5655}" destId="{7F081B06-E1C1-4616-B22F-F6C7D24C94BE}" srcOrd="0" destOrd="0" presId="urn:microsoft.com/office/officeart/2005/8/layout/hierarchy1"/>
    <dgm:cxn modelId="{47526B31-5D95-40BE-B27F-078108BAD5AD}" type="presParOf" srcId="{67E559DA-EB84-4FAB-91B8-1FB264DF5655}" destId="{521BAD1F-DBE3-47A6-90C2-70170B6AAC10}" srcOrd="1" destOrd="0" presId="urn:microsoft.com/office/officeart/2005/8/layout/hierarchy1"/>
    <dgm:cxn modelId="{7C9F9729-FBF5-4173-A20E-8AE2C204EAD7}" type="presParOf" srcId="{173F33F4-0502-4121-8F31-C91DEF4F4618}" destId="{8A3C0F05-7DED-48E5-898C-81D7C491D202}" srcOrd="1" destOrd="0" presId="urn:microsoft.com/office/officeart/2005/8/layout/hierarchy1"/>
    <dgm:cxn modelId="{4E53FA12-9686-48FD-A767-600A554D80A1}" type="presParOf" srcId="{BD0C3F17-F2FA-43E6-A3A3-76604A60D426}" destId="{5364DBC5-C8F6-4FEF-9158-07506F3B1215}" srcOrd="2" destOrd="0" presId="urn:microsoft.com/office/officeart/2005/8/layout/hierarchy1"/>
    <dgm:cxn modelId="{A6616EE9-7670-47E4-8382-C677DBBCF268}" type="presParOf" srcId="{BD0C3F17-F2FA-43E6-A3A3-76604A60D426}" destId="{E050FBD3-6FCE-4DE6-ADD3-6D0D99093437}" srcOrd="3" destOrd="0" presId="urn:microsoft.com/office/officeart/2005/8/layout/hierarchy1"/>
    <dgm:cxn modelId="{C0D0D6CD-DAF1-4E98-924E-8F5240E8CC1D}" type="presParOf" srcId="{E050FBD3-6FCE-4DE6-ADD3-6D0D99093437}" destId="{9C954063-4E6A-4D66-A9EB-FFEE691D6EB7}" srcOrd="0" destOrd="0" presId="urn:microsoft.com/office/officeart/2005/8/layout/hierarchy1"/>
    <dgm:cxn modelId="{C1A1550C-228D-41A3-9EBD-6254123CBEEC}" type="presParOf" srcId="{9C954063-4E6A-4D66-A9EB-FFEE691D6EB7}" destId="{14D4EA7F-7A81-4A10-996F-2097159EB4A5}" srcOrd="0" destOrd="0" presId="urn:microsoft.com/office/officeart/2005/8/layout/hierarchy1"/>
    <dgm:cxn modelId="{82352CE9-0C72-4CEF-9FB5-EF495E34B82C}" type="presParOf" srcId="{9C954063-4E6A-4D66-A9EB-FFEE691D6EB7}" destId="{ED62961C-37CD-4246-9244-3F7710F0EDB4}" srcOrd="1" destOrd="0" presId="urn:microsoft.com/office/officeart/2005/8/layout/hierarchy1"/>
    <dgm:cxn modelId="{C678986C-6600-4D2E-8FA9-36B74FFB9DE8}" type="presParOf" srcId="{E050FBD3-6FCE-4DE6-ADD3-6D0D99093437}" destId="{16F17EEF-DB1F-4133-825B-2F8F69084099}" srcOrd="1" destOrd="0" presId="urn:microsoft.com/office/officeart/2005/8/layout/hierarchy1"/>
    <dgm:cxn modelId="{8CF1EB59-0FE5-4FE5-9D3E-86BB44657EBF}" type="presParOf" srcId="{16F17EEF-DB1F-4133-825B-2F8F69084099}" destId="{1C7E9332-D81A-46A4-B71C-C37CD2F15F10}" srcOrd="0" destOrd="0" presId="urn:microsoft.com/office/officeart/2005/8/layout/hierarchy1"/>
    <dgm:cxn modelId="{BA1E823A-E205-4344-AF7C-B6D637B04F6E}" type="presParOf" srcId="{16F17EEF-DB1F-4133-825B-2F8F69084099}" destId="{5F5DE7F4-58B1-41DC-83D7-1E2820FCD817}" srcOrd="1" destOrd="0" presId="urn:microsoft.com/office/officeart/2005/8/layout/hierarchy1"/>
    <dgm:cxn modelId="{2498B562-EACC-441A-9FDE-83555B9D20F6}" type="presParOf" srcId="{5F5DE7F4-58B1-41DC-83D7-1E2820FCD817}" destId="{5DFFADFE-81D4-403C-8966-66CD81E9AAC7}" srcOrd="0" destOrd="0" presId="urn:microsoft.com/office/officeart/2005/8/layout/hierarchy1"/>
    <dgm:cxn modelId="{FBAB4F73-AE74-448B-A1F0-0562E01C64AA}" type="presParOf" srcId="{5DFFADFE-81D4-403C-8966-66CD81E9AAC7}" destId="{808F9464-281B-4E08-AE34-4C6C9B51BE79}" srcOrd="0" destOrd="0" presId="urn:microsoft.com/office/officeart/2005/8/layout/hierarchy1"/>
    <dgm:cxn modelId="{96F225DD-7C8D-4EB1-BF9E-835FC3E9605D}" type="presParOf" srcId="{5DFFADFE-81D4-403C-8966-66CD81E9AAC7}" destId="{F5E8C24B-EBC6-4B1F-BE6C-9EE3D82D123D}" srcOrd="1" destOrd="0" presId="urn:microsoft.com/office/officeart/2005/8/layout/hierarchy1"/>
    <dgm:cxn modelId="{7C15ACD6-64F4-4CD1-BAFE-026D67741251}" type="presParOf" srcId="{5F5DE7F4-58B1-41DC-83D7-1E2820FCD817}" destId="{283711D3-C65C-4FDE-BA27-7C4AC28CE1D6}" srcOrd="1" destOrd="0" presId="urn:microsoft.com/office/officeart/2005/8/layout/hierarchy1"/>
    <dgm:cxn modelId="{13D2D70B-5158-4F7A-9B6B-73CD1A073623}" type="presParOf" srcId="{0FFCE7A4-BF2A-4302-BDA5-6B7F33B7EEDB}" destId="{8A262DDD-E225-498F-9C96-902BCA85C062}" srcOrd="8" destOrd="0" presId="urn:microsoft.com/office/officeart/2005/8/layout/hierarchy1"/>
    <dgm:cxn modelId="{ADA9FB02-5EA1-4FC5-96B0-45486207C21D}" type="presParOf" srcId="{0FFCE7A4-BF2A-4302-BDA5-6B7F33B7EEDB}" destId="{721F1EEE-D7C7-4DC9-88FE-0CF58D8DA681}" srcOrd="9" destOrd="0" presId="urn:microsoft.com/office/officeart/2005/8/layout/hierarchy1"/>
    <dgm:cxn modelId="{EAD1063F-F01E-4EC1-A163-222C488D0117}" type="presParOf" srcId="{721F1EEE-D7C7-4DC9-88FE-0CF58D8DA681}" destId="{2354BF98-F183-45CA-87E8-6C0630955908}" srcOrd="0" destOrd="0" presId="urn:microsoft.com/office/officeart/2005/8/layout/hierarchy1"/>
    <dgm:cxn modelId="{1F014C3E-8C17-4A79-83B3-4DAB0881CA37}" type="presParOf" srcId="{2354BF98-F183-45CA-87E8-6C0630955908}" destId="{F3D912CF-121B-4874-9236-7F09677C1C08}" srcOrd="0" destOrd="0" presId="urn:microsoft.com/office/officeart/2005/8/layout/hierarchy1"/>
    <dgm:cxn modelId="{9E3E4354-6432-4C50-94EB-2D23A3CCD265}" type="presParOf" srcId="{2354BF98-F183-45CA-87E8-6C0630955908}" destId="{40BE8028-3C3C-4747-9C9C-C87D5662C338}" srcOrd="1" destOrd="0" presId="urn:microsoft.com/office/officeart/2005/8/layout/hierarchy1"/>
    <dgm:cxn modelId="{57406AEA-4E5D-4BEA-B198-6AE4A787BF03}" type="presParOf" srcId="{721F1EEE-D7C7-4DC9-88FE-0CF58D8DA681}" destId="{DBAACAA7-E809-4B6B-AD88-A807EAE5481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6598A-6E46-47F4-906E-BB6CDCF04ECA}">
      <dsp:nvSpPr>
        <dsp:cNvPr id="0" name=""/>
        <dsp:cNvSpPr/>
      </dsp:nvSpPr>
      <dsp:spPr>
        <a:xfrm>
          <a:off x="7600453" y="2044604"/>
          <a:ext cx="2699003" cy="320450"/>
        </a:xfrm>
        <a:custGeom>
          <a:avLst/>
          <a:gdLst/>
          <a:ahLst/>
          <a:cxnLst/>
          <a:rect l="0" t="0" r="0" b="0"/>
          <a:pathLst>
            <a:path>
              <a:moveTo>
                <a:pt x="0" y="0"/>
              </a:moveTo>
              <a:lnTo>
                <a:pt x="0" y="218377"/>
              </a:lnTo>
              <a:lnTo>
                <a:pt x="2699003" y="218377"/>
              </a:lnTo>
              <a:lnTo>
                <a:pt x="2699003"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5BFA70-70F0-4C73-B302-0741A960AED9}">
      <dsp:nvSpPr>
        <dsp:cNvPr id="0" name=""/>
        <dsp:cNvSpPr/>
      </dsp:nvSpPr>
      <dsp:spPr>
        <a:xfrm>
          <a:off x="8901419" y="3064718"/>
          <a:ext cx="91440" cy="320450"/>
        </a:xfrm>
        <a:custGeom>
          <a:avLst/>
          <a:gdLst/>
          <a:ahLst/>
          <a:cxnLst/>
          <a:rect l="0" t="0" r="0" b="0"/>
          <a:pathLst>
            <a:path>
              <a:moveTo>
                <a:pt x="45720" y="0"/>
              </a:moveTo>
              <a:lnTo>
                <a:pt x="4572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64DBC5-C8F6-4FEF-9158-07506F3B1215}">
      <dsp:nvSpPr>
        <dsp:cNvPr id="0" name=""/>
        <dsp:cNvSpPr/>
      </dsp:nvSpPr>
      <dsp:spPr>
        <a:xfrm>
          <a:off x="7600453" y="2044604"/>
          <a:ext cx="1346686" cy="320450"/>
        </a:xfrm>
        <a:custGeom>
          <a:avLst/>
          <a:gdLst/>
          <a:ahLst/>
          <a:cxnLst/>
          <a:rect l="0" t="0" r="0" b="0"/>
          <a:pathLst>
            <a:path>
              <a:moveTo>
                <a:pt x="0" y="0"/>
              </a:moveTo>
              <a:lnTo>
                <a:pt x="0" y="218377"/>
              </a:lnTo>
              <a:lnTo>
                <a:pt x="1346686" y="218377"/>
              </a:lnTo>
              <a:lnTo>
                <a:pt x="1346686"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A2A8FB-D8C0-4D39-821A-E0B25E3D3B46}">
      <dsp:nvSpPr>
        <dsp:cNvPr id="0" name=""/>
        <dsp:cNvSpPr/>
      </dsp:nvSpPr>
      <dsp:spPr>
        <a:xfrm>
          <a:off x="7554733" y="3064718"/>
          <a:ext cx="91440" cy="320450"/>
        </a:xfrm>
        <a:custGeom>
          <a:avLst/>
          <a:gdLst/>
          <a:ahLst/>
          <a:cxnLst/>
          <a:rect l="0" t="0" r="0" b="0"/>
          <a:pathLst>
            <a:path>
              <a:moveTo>
                <a:pt x="45720" y="0"/>
              </a:moveTo>
              <a:lnTo>
                <a:pt x="4572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1DED77-7BB2-4FD4-9434-BA5E2B30B17B}">
      <dsp:nvSpPr>
        <dsp:cNvPr id="0" name=""/>
        <dsp:cNvSpPr/>
      </dsp:nvSpPr>
      <dsp:spPr>
        <a:xfrm>
          <a:off x="7554733" y="2044604"/>
          <a:ext cx="91440" cy="320450"/>
        </a:xfrm>
        <a:custGeom>
          <a:avLst/>
          <a:gdLst/>
          <a:ahLst/>
          <a:cxnLst/>
          <a:rect l="0" t="0" r="0" b="0"/>
          <a:pathLst>
            <a:path>
              <a:moveTo>
                <a:pt x="45720" y="0"/>
              </a:moveTo>
              <a:lnTo>
                <a:pt x="4572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B39686-F736-40B4-A551-617B296A8FC7}">
      <dsp:nvSpPr>
        <dsp:cNvPr id="0" name=""/>
        <dsp:cNvSpPr/>
      </dsp:nvSpPr>
      <dsp:spPr>
        <a:xfrm>
          <a:off x="6208047" y="3064718"/>
          <a:ext cx="91440" cy="320450"/>
        </a:xfrm>
        <a:custGeom>
          <a:avLst/>
          <a:gdLst/>
          <a:ahLst/>
          <a:cxnLst/>
          <a:rect l="0" t="0" r="0" b="0"/>
          <a:pathLst>
            <a:path>
              <a:moveTo>
                <a:pt x="45720" y="0"/>
              </a:moveTo>
              <a:lnTo>
                <a:pt x="4572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3B72EE-F52D-4708-8E49-0EC30F52D78F}">
      <dsp:nvSpPr>
        <dsp:cNvPr id="0" name=""/>
        <dsp:cNvSpPr/>
      </dsp:nvSpPr>
      <dsp:spPr>
        <a:xfrm>
          <a:off x="6253767" y="2044604"/>
          <a:ext cx="1346686" cy="320450"/>
        </a:xfrm>
        <a:custGeom>
          <a:avLst/>
          <a:gdLst/>
          <a:ahLst/>
          <a:cxnLst/>
          <a:rect l="0" t="0" r="0" b="0"/>
          <a:pathLst>
            <a:path>
              <a:moveTo>
                <a:pt x="1346686" y="0"/>
              </a:moveTo>
              <a:lnTo>
                <a:pt x="1346686" y="218377"/>
              </a:lnTo>
              <a:lnTo>
                <a:pt x="0" y="218377"/>
              </a:lnTo>
              <a:lnTo>
                <a:pt x="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A5BC4D-D6FC-4140-AC55-3E70DF3AF81B}">
      <dsp:nvSpPr>
        <dsp:cNvPr id="0" name=""/>
        <dsp:cNvSpPr/>
      </dsp:nvSpPr>
      <dsp:spPr>
        <a:xfrm>
          <a:off x="4861361" y="3064718"/>
          <a:ext cx="91440" cy="320450"/>
        </a:xfrm>
        <a:custGeom>
          <a:avLst/>
          <a:gdLst/>
          <a:ahLst/>
          <a:cxnLst/>
          <a:rect l="0" t="0" r="0" b="0"/>
          <a:pathLst>
            <a:path>
              <a:moveTo>
                <a:pt x="45720" y="0"/>
              </a:moveTo>
              <a:lnTo>
                <a:pt x="4572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C1D4F6-6AD9-4429-A23C-7C1A863F4398}">
      <dsp:nvSpPr>
        <dsp:cNvPr id="0" name=""/>
        <dsp:cNvSpPr/>
      </dsp:nvSpPr>
      <dsp:spPr>
        <a:xfrm>
          <a:off x="4907081" y="2044604"/>
          <a:ext cx="2693372" cy="320450"/>
        </a:xfrm>
        <a:custGeom>
          <a:avLst/>
          <a:gdLst/>
          <a:ahLst/>
          <a:cxnLst/>
          <a:rect l="0" t="0" r="0" b="0"/>
          <a:pathLst>
            <a:path>
              <a:moveTo>
                <a:pt x="2693372" y="0"/>
              </a:moveTo>
              <a:lnTo>
                <a:pt x="2693372" y="218377"/>
              </a:lnTo>
              <a:lnTo>
                <a:pt x="0" y="218377"/>
              </a:lnTo>
              <a:lnTo>
                <a:pt x="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6A41F6-DC10-4977-9431-B7829E63875B}">
      <dsp:nvSpPr>
        <dsp:cNvPr id="0" name=""/>
        <dsp:cNvSpPr/>
      </dsp:nvSpPr>
      <dsp:spPr>
        <a:xfrm>
          <a:off x="4078500" y="1024489"/>
          <a:ext cx="3521952" cy="320450"/>
        </a:xfrm>
        <a:custGeom>
          <a:avLst/>
          <a:gdLst/>
          <a:ahLst/>
          <a:cxnLst/>
          <a:rect l="0" t="0" r="0" b="0"/>
          <a:pathLst>
            <a:path>
              <a:moveTo>
                <a:pt x="0" y="0"/>
              </a:moveTo>
              <a:lnTo>
                <a:pt x="0" y="218377"/>
              </a:lnTo>
              <a:lnTo>
                <a:pt x="3521952" y="218377"/>
              </a:lnTo>
              <a:lnTo>
                <a:pt x="3521952" y="3204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DE01BA-81A0-4A3E-B475-691BFF6D040A}">
      <dsp:nvSpPr>
        <dsp:cNvPr id="0" name=""/>
        <dsp:cNvSpPr/>
      </dsp:nvSpPr>
      <dsp:spPr>
        <a:xfrm>
          <a:off x="2731814" y="2044604"/>
          <a:ext cx="673343" cy="320450"/>
        </a:xfrm>
        <a:custGeom>
          <a:avLst/>
          <a:gdLst/>
          <a:ahLst/>
          <a:cxnLst/>
          <a:rect l="0" t="0" r="0" b="0"/>
          <a:pathLst>
            <a:path>
              <a:moveTo>
                <a:pt x="0" y="0"/>
              </a:moveTo>
              <a:lnTo>
                <a:pt x="0" y="218377"/>
              </a:lnTo>
              <a:lnTo>
                <a:pt x="673343" y="218377"/>
              </a:lnTo>
              <a:lnTo>
                <a:pt x="673343"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568AC1-8B59-4E7E-8322-065B58661966}">
      <dsp:nvSpPr>
        <dsp:cNvPr id="0" name=""/>
        <dsp:cNvSpPr/>
      </dsp:nvSpPr>
      <dsp:spPr>
        <a:xfrm>
          <a:off x="1903234" y="2044604"/>
          <a:ext cx="828580" cy="320450"/>
        </a:xfrm>
        <a:custGeom>
          <a:avLst/>
          <a:gdLst/>
          <a:ahLst/>
          <a:cxnLst/>
          <a:rect l="0" t="0" r="0" b="0"/>
          <a:pathLst>
            <a:path>
              <a:moveTo>
                <a:pt x="828580" y="0"/>
              </a:moveTo>
              <a:lnTo>
                <a:pt x="828580" y="218377"/>
              </a:lnTo>
              <a:lnTo>
                <a:pt x="0" y="218377"/>
              </a:lnTo>
              <a:lnTo>
                <a:pt x="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97314F-7EAF-4475-B36D-FCC04A6725DF}">
      <dsp:nvSpPr>
        <dsp:cNvPr id="0" name=""/>
        <dsp:cNvSpPr/>
      </dsp:nvSpPr>
      <dsp:spPr>
        <a:xfrm>
          <a:off x="2731814" y="1024489"/>
          <a:ext cx="1346686" cy="320450"/>
        </a:xfrm>
        <a:custGeom>
          <a:avLst/>
          <a:gdLst/>
          <a:ahLst/>
          <a:cxnLst/>
          <a:rect l="0" t="0" r="0" b="0"/>
          <a:pathLst>
            <a:path>
              <a:moveTo>
                <a:pt x="1346686" y="0"/>
              </a:moveTo>
              <a:lnTo>
                <a:pt x="1346686" y="218377"/>
              </a:lnTo>
              <a:lnTo>
                <a:pt x="0" y="218377"/>
              </a:lnTo>
              <a:lnTo>
                <a:pt x="0" y="3204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E9F0C3-99F6-40F7-8F96-E47EC3A28176}">
      <dsp:nvSpPr>
        <dsp:cNvPr id="0" name=""/>
        <dsp:cNvSpPr/>
      </dsp:nvSpPr>
      <dsp:spPr>
        <a:xfrm>
          <a:off x="510827" y="2044604"/>
          <a:ext cx="91440" cy="320450"/>
        </a:xfrm>
        <a:custGeom>
          <a:avLst/>
          <a:gdLst/>
          <a:ahLst/>
          <a:cxnLst/>
          <a:rect l="0" t="0" r="0" b="0"/>
          <a:pathLst>
            <a:path>
              <a:moveTo>
                <a:pt x="45720" y="0"/>
              </a:moveTo>
              <a:lnTo>
                <a:pt x="45720" y="3204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00C517-07D1-4E1A-ADA7-F2762B44327B}">
      <dsp:nvSpPr>
        <dsp:cNvPr id="0" name=""/>
        <dsp:cNvSpPr/>
      </dsp:nvSpPr>
      <dsp:spPr>
        <a:xfrm>
          <a:off x="556547" y="1024489"/>
          <a:ext cx="3521952" cy="320450"/>
        </a:xfrm>
        <a:custGeom>
          <a:avLst/>
          <a:gdLst/>
          <a:ahLst/>
          <a:cxnLst/>
          <a:rect l="0" t="0" r="0" b="0"/>
          <a:pathLst>
            <a:path>
              <a:moveTo>
                <a:pt x="3521952" y="0"/>
              </a:moveTo>
              <a:lnTo>
                <a:pt x="3521952" y="218377"/>
              </a:lnTo>
              <a:lnTo>
                <a:pt x="0" y="218377"/>
              </a:lnTo>
              <a:lnTo>
                <a:pt x="0" y="3204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837B71-882D-4824-8279-9D17A19CEE2B}">
      <dsp:nvSpPr>
        <dsp:cNvPr id="0" name=""/>
        <dsp:cNvSpPr/>
      </dsp:nvSpPr>
      <dsp:spPr>
        <a:xfrm>
          <a:off x="3527583" y="324824"/>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1A993E-0120-453F-A50E-CA8C6D4B64C0}">
      <dsp:nvSpPr>
        <dsp:cNvPr id="0" name=""/>
        <dsp:cNvSpPr/>
      </dsp:nvSpPr>
      <dsp:spPr>
        <a:xfrm>
          <a:off x="3650009" y="441129"/>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Executive Director</a:t>
          </a:r>
        </a:p>
      </dsp:txBody>
      <dsp:txXfrm>
        <a:off x="3670501" y="461621"/>
        <a:ext cx="1060850" cy="658680"/>
      </dsp:txXfrm>
    </dsp:sp>
    <dsp:sp modelId="{076D7F92-46C7-4ADB-94B7-691F2AD89BAE}">
      <dsp:nvSpPr>
        <dsp:cNvPr id="0" name=""/>
        <dsp:cNvSpPr/>
      </dsp:nvSpPr>
      <dsp:spPr>
        <a:xfrm>
          <a:off x="5630" y="1344939"/>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DBA7C0-F82A-49B9-BC68-9A3773C5F051}">
      <dsp:nvSpPr>
        <dsp:cNvPr id="0" name=""/>
        <dsp:cNvSpPr/>
      </dsp:nvSpPr>
      <dsp:spPr>
        <a:xfrm>
          <a:off x="128056" y="1461244"/>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Director of Operations</a:t>
          </a:r>
        </a:p>
      </dsp:txBody>
      <dsp:txXfrm>
        <a:off x="148548" y="1481736"/>
        <a:ext cx="1060850" cy="658680"/>
      </dsp:txXfrm>
    </dsp:sp>
    <dsp:sp modelId="{53CF6F24-950B-4887-AA23-C56C35A9CCB7}">
      <dsp:nvSpPr>
        <dsp:cNvPr id="0" name=""/>
        <dsp:cNvSpPr/>
      </dsp:nvSpPr>
      <dsp:spPr>
        <a:xfrm>
          <a:off x="5630" y="2365054"/>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8A82B-39F7-4D90-9B1B-A9B20CF56062}">
      <dsp:nvSpPr>
        <dsp:cNvPr id="0" name=""/>
        <dsp:cNvSpPr/>
      </dsp:nvSpPr>
      <dsp:spPr>
        <a:xfrm>
          <a:off x="128056" y="2481358"/>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Operations Coordinator</a:t>
          </a:r>
        </a:p>
      </dsp:txBody>
      <dsp:txXfrm>
        <a:off x="148548" y="2501850"/>
        <a:ext cx="1060850" cy="658680"/>
      </dsp:txXfrm>
    </dsp:sp>
    <dsp:sp modelId="{2AF43887-83DC-49F6-864C-C00549C77208}">
      <dsp:nvSpPr>
        <dsp:cNvPr id="0" name=""/>
        <dsp:cNvSpPr/>
      </dsp:nvSpPr>
      <dsp:spPr>
        <a:xfrm>
          <a:off x="2180897" y="1344939"/>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DE7E11-CEB6-4522-919E-5DC9D36E7B63}">
      <dsp:nvSpPr>
        <dsp:cNvPr id="0" name=""/>
        <dsp:cNvSpPr/>
      </dsp:nvSpPr>
      <dsp:spPr>
        <a:xfrm>
          <a:off x="2303323" y="1461244"/>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Director of Community Engagement</a:t>
          </a:r>
        </a:p>
      </dsp:txBody>
      <dsp:txXfrm>
        <a:off x="2323815" y="1481736"/>
        <a:ext cx="1060850" cy="658680"/>
      </dsp:txXfrm>
    </dsp:sp>
    <dsp:sp modelId="{11BC6438-5D6F-48A9-AE20-D11813CE8E31}">
      <dsp:nvSpPr>
        <dsp:cNvPr id="0" name=""/>
        <dsp:cNvSpPr/>
      </dsp:nvSpPr>
      <dsp:spPr>
        <a:xfrm>
          <a:off x="1352317" y="2365054"/>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CE3A07-1803-4374-A062-55FB7995B9F7}">
      <dsp:nvSpPr>
        <dsp:cNvPr id="0" name=""/>
        <dsp:cNvSpPr/>
      </dsp:nvSpPr>
      <dsp:spPr>
        <a:xfrm>
          <a:off x="1474743" y="2481358"/>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Community Engagement </a:t>
          </a:r>
          <a:r>
            <a:rPr lang="en-US" sz="1400" b="1" kern="1200" baseline="0" dirty="0" err="1"/>
            <a:t>Cdr</a:t>
          </a:r>
          <a:r>
            <a:rPr lang="en-US" sz="1400" b="1" kern="1200" baseline="0" dirty="0"/>
            <a:t> (2)</a:t>
          </a:r>
        </a:p>
      </dsp:txBody>
      <dsp:txXfrm>
        <a:off x="1495235" y="2501850"/>
        <a:ext cx="1060850" cy="658680"/>
      </dsp:txXfrm>
    </dsp:sp>
    <dsp:sp modelId="{4441AC9D-C72C-4597-9257-ECDAF90F2034}">
      <dsp:nvSpPr>
        <dsp:cNvPr id="0" name=""/>
        <dsp:cNvSpPr/>
      </dsp:nvSpPr>
      <dsp:spPr>
        <a:xfrm>
          <a:off x="2699003" y="2365054"/>
          <a:ext cx="1412308"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8FD3D5-E234-4D85-880C-B0625EBB5654}">
      <dsp:nvSpPr>
        <dsp:cNvPr id="0" name=""/>
        <dsp:cNvSpPr/>
      </dsp:nvSpPr>
      <dsp:spPr>
        <a:xfrm>
          <a:off x="2821429" y="2481358"/>
          <a:ext cx="1412308"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Communications Consultant</a:t>
          </a:r>
        </a:p>
      </dsp:txBody>
      <dsp:txXfrm>
        <a:off x="2841921" y="2501850"/>
        <a:ext cx="1371324" cy="658680"/>
      </dsp:txXfrm>
    </dsp:sp>
    <dsp:sp modelId="{9BB38C50-6C2C-476E-84E6-ED6F0C5DA70F}">
      <dsp:nvSpPr>
        <dsp:cNvPr id="0" name=""/>
        <dsp:cNvSpPr/>
      </dsp:nvSpPr>
      <dsp:spPr>
        <a:xfrm>
          <a:off x="7049536" y="1344939"/>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57B259-0A97-4CCD-A609-1E2CE1B7B5B1}">
      <dsp:nvSpPr>
        <dsp:cNvPr id="0" name=""/>
        <dsp:cNvSpPr/>
      </dsp:nvSpPr>
      <dsp:spPr>
        <a:xfrm>
          <a:off x="7171962" y="1461244"/>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Director of Programs</a:t>
          </a:r>
        </a:p>
      </dsp:txBody>
      <dsp:txXfrm>
        <a:off x="7192454" y="1481736"/>
        <a:ext cx="1060850" cy="658680"/>
      </dsp:txXfrm>
    </dsp:sp>
    <dsp:sp modelId="{C46CA139-11C0-4FF1-9F12-70217418422C}">
      <dsp:nvSpPr>
        <dsp:cNvPr id="0" name=""/>
        <dsp:cNvSpPr/>
      </dsp:nvSpPr>
      <dsp:spPr>
        <a:xfrm>
          <a:off x="4356164" y="2365054"/>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7B37B6-248A-4DB2-AA3B-39E18EBF8AEF}">
      <dsp:nvSpPr>
        <dsp:cNvPr id="0" name=""/>
        <dsp:cNvSpPr/>
      </dsp:nvSpPr>
      <dsp:spPr>
        <a:xfrm>
          <a:off x="4478590" y="2481358"/>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Supportive Service Mgrs (4)</a:t>
          </a:r>
        </a:p>
      </dsp:txBody>
      <dsp:txXfrm>
        <a:off x="4499082" y="2501850"/>
        <a:ext cx="1060850" cy="658680"/>
      </dsp:txXfrm>
    </dsp:sp>
    <dsp:sp modelId="{7F081B06-E1C1-4616-B22F-F6C7D24C94BE}">
      <dsp:nvSpPr>
        <dsp:cNvPr id="0" name=""/>
        <dsp:cNvSpPr/>
      </dsp:nvSpPr>
      <dsp:spPr>
        <a:xfrm>
          <a:off x="4356164" y="3385168"/>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1BAD1F-DBE3-47A6-90C2-70170B6AAC10}">
      <dsp:nvSpPr>
        <dsp:cNvPr id="0" name=""/>
        <dsp:cNvSpPr/>
      </dsp:nvSpPr>
      <dsp:spPr>
        <a:xfrm>
          <a:off x="4478590" y="3501473"/>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Resident Assistants     (30-35)</a:t>
          </a:r>
        </a:p>
      </dsp:txBody>
      <dsp:txXfrm>
        <a:off x="4499082" y="3521965"/>
        <a:ext cx="1060850" cy="658680"/>
      </dsp:txXfrm>
    </dsp:sp>
    <dsp:sp modelId="{0F9A4AE9-A57F-429A-AA7E-43D65AB7B388}">
      <dsp:nvSpPr>
        <dsp:cNvPr id="0" name=""/>
        <dsp:cNvSpPr/>
      </dsp:nvSpPr>
      <dsp:spPr>
        <a:xfrm>
          <a:off x="5702850" y="2365054"/>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141571-A9E9-41A3-A894-C484E68870D1}">
      <dsp:nvSpPr>
        <dsp:cNvPr id="0" name=""/>
        <dsp:cNvSpPr/>
      </dsp:nvSpPr>
      <dsp:spPr>
        <a:xfrm>
          <a:off x="5825276" y="2481358"/>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Director of Nursing</a:t>
          </a:r>
        </a:p>
      </dsp:txBody>
      <dsp:txXfrm>
        <a:off x="5845768" y="2501850"/>
        <a:ext cx="1060850" cy="658680"/>
      </dsp:txXfrm>
    </dsp:sp>
    <dsp:sp modelId="{E0863505-CB67-44B3-9EBE-651490409A90}">
      <dsp:nvSpPr>
        <dsp:cNvPr id="0" name=""/>
        <dsp:cNvSpPr/>
      </dsp:nvSpPr>
      <dsp:spPr>
        <a:xfrm>
          <a:off x="5702850" y="3385168"/>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1F53C8-234A-4457-AAFD-61965FEEC6D5}">
      <dsp:nvSpPr>
        <dsp:cNvPr id="0" name=""/>
        <dsp:cNvSpPr/>
      </dsp:nvSpPr>
      <dsp:spPr>
        <a:xfrm>
          <a:off x="5825276" y="3501473"/>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Registered Nurse (4-5)</a:t>
          </a:r>
        </a:p>
      </dsp:txBody>
      <dsp:txXfrm>
        <a:off x="5845768" y="3521965"/>
        <a:ext cx="1060850" cy="658680"/>
      </dsp:txXfrm>
    </dsp:sp>
    <dsp:sp modelId="{CECCD8DE-6CA5-4FE0-8632-471ED70AD6B9}">
      <dsp:nvSpPr>
        <dsp:cNvPr id="0" name=""/>
        <dsp:cNvSpPr/>
      </dsp:nvSpPr>
      <dsp:spPr>
        <a:xfrm>
          <a:off x="7049536" y="2365054"/>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EC7EC7-0002-4D40-8633-F27EF79B95D4}">
      <dsp:nvSpPr>
        <dsp:cNvPr id="0" name=""/>
        <dsp:cNvSpPr/>
      </dsp:nvSpPr>
      <dsp:spPr>
        <a:xfrm>
          <a:off x="7171962" y="2481358"/>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Community Care Homes </a:t>
          </a:r>
          <a:r>
            <a:rPr lang="en-US" sz="1400" b="1" kern="1200" baseline="0" dirty="0" err="1"/>
            <a:t>Mgr</a:t>
          </a:r>
          <a:endParaRPr lang="en-US" sz="1400" b="1" kern="1200" baseline="0" dirty="0"/>
        </a:p>
      </dsp:txBody>
      <dsp:txXfrm>
        <a:off x="7192454" y="2501850"/>
        <a:ext cx="1060850" cy="658680"/>
      </dsp:txXfrm>
    </dsp:sp>
    <dsp:sp modelId="{CD67D5A0-9645-4215-952D-6863C78302F1}">
      <dsp:nvSpPr>
        <dsp:cNvPr id="0" name=""/>
        <dsp:cNvSpPr/>
      </dsp:nvSpPr>
      <dsp:spPr>
        <a:xfrm>
          <a:off x="7049536" y="3385168"/>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2E849A-7709-457B-9171-F24EE1FA8679}">
      <dsp:nvSpPr>
        <dsp:cNvPr id="0" name=""/>
        <dsp:cNvSpPr/>
      </dsp:nvSpPr>
      <dsp:spPr>
        <a:xfrm>
          <a:off x="7171962" y="3501473"/>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Care Giver (35- 40)</a:t>
          </a:r>
        </a:p>
      </dsp:txBody>
      <dsp:txXfrm>
        <a:off x="7192454" y="3521965"/>
        <a:ext cx="1060850" cy="658680"/>
      </dsp:txXfrm>
    </dsp:sp>
    <dsp:sp modelId="{14D4EA7F-7A81-4A10-996F-2097159EB4A5}">
      <dsp:nvSpPr>
        <dsp:cNvPr id="0" name=""/>
        <dsp:cNvSpPr/>
      </dsp:nvSpPr>
      <dsp:spPr>
        <a:xfrm>
          <a:off x="8396222" y="2365054"/>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62961C-37CD-4246-9244-3F7710F0EDB4}">
      <dsp:nvSpPr>
        <dsp:cNvPr id="0" name=""/>
        <dsp:cNvSpPr/>
      </dsp:nvSpPr>
      <dsp:spPr>
        <a:xfrm>
          <a:off x="8518648" y="2481358"/>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Scattered Site </a:t>
          </a:r>
          <a:r>
            <a:rPr lang="en-US" sz="1400" b="1" kern="1200" baseline="0" dirty="0" err="1"/>
            <a:t>Mgr</a:t>
          </a:r>
          <a:r>
            <a:rPr lang="en-US" sz="1400" b="1" kern="1200" baseline="0" dirty="0"/>
            <a:t> </a:t>
          </a:r>
        </a:p>
      </dsp:txBody>
      <dsp:txXfrm>
        <a:off x="8539140" y="2501850"/>
        <a:ext cx="1060850" cy="658680"/>
      </dsp:txXfrm>
    </dsp:sp>
    <dsp:sp modelId="{77EDBFDB-1871-4A6F-95A9-6925DEAD3DD7}">
      <dsp:nvSpPr>
        <dsp:cNvPr id="0" name=""/>
        <dsp:cNvSpPr/>
      </dsp:nvSpPr>
      <dsp:spPr>
        <a:xfrm>
          <a:off x="8396222" y="3385168"/>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DE3610-EF22-4E52-8DA5-E9B367D3197A}">
      <dsp:nvSpPr>
        <dsp:cNvPr id="0" name=""/>
        <dsp:cNvSpPr/>
      </dsp:nvSpPr>
      <dsp:spPr>
        <a:xfrm>
          <a:off x="8518648" y="3501473"/>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Housing Stability Specialist</a:t>
          </a:r>
        </a:p>
      </dsp:txBody>
      <dsp:txXfrm>
        <a:off x="8539140" y="3521965"/>
        <a:ext cx="1060850" cy="658680"/>
      </dsp:txXfrm>
    </dsp:sp>
    <dsp:sp modelId="{3DDA28E0-BBE0-4D23-A929-EFB42C2BA880}">
      <dsp:nvSpPr>
        <dsp:cNvPr id="0" name=""/>
        <dsp:cNvSpPr/>
      </dsp:nvSpPr>
      <dsp:spPr>
        <a:xfrm>
          <a:off x="9748539" y="2365054"/>
          <a:ext cx="1101834" cy="699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D21487-1A11-4F62-8697-C69F2AA3612E}">
      <dsp:nvSpPr>
        <dsp:cNvPr id="0" name=""/>
        <dsp:cNvSpPr/>
      </dsp:nvSpPr>
      <dsp:spPr>
        <a:xfrm>
          <a:off x="9870965" y="2481358"/>
          <a:ext cx="1101834" cy="69966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Housing Stability Specialist</a:t>
          </a:r>
        </a:p>
      </dsp:txBody>
      <dsp:txXfrm>
        <a:off x="9891457" y="2501850"/>
        <a:ext cx="1060850" cy="6586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62DDD-E225-498F-9C96-902BCA85C062}">
      <dsp:nvSpPr>
        <dsp:cNvPr id="0" name=""/>
        <dsp:cNvSpPr/>
      </dsp:nvSpPr>
      <dsp:spPr>
        <a:xfrm>
          <a:off x="5773563" y="1478149"/>
          <a:ext cx="4882983" cy="265667"/>
        </a:xfrm>
        <a:custGeom>
          <a:avLst/>
          <a:gdLst/>
          <a:ahLst/>
          <a:cxnLst/>
          <a:rect l="0" t="0" r="0" b="0"/>
          <a:pathLst>
            <a:path>
              <a:moveTo>
                <a:pt x="0" y="0"/>
              </a:moveTo>
              <a:lnTo>
                <a:pt x="0" y="181044"/>
              </a:lnTo>
              <a:lnTo>
                <a:pt x="4882983" y="181044"/>
              </a:lnTo>
              <a:lnTo>
                <a:pt x="4882983" y="2656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7E9332-D81A-46A4-B71C-C37CD2F15F10}">
      <dsp:nvSpPr>
        <dsp:cNvPr id="0" name=""/>
        <dsp:cNvSpPr/>
      </dsp:nvSpPr>
      <dsp:spPr>
        <a:xfrm>
          <a:off x="10230618" y="3169588"/>
          <a:ext cx="91440" cy="265667"/>
        </a:xfrm>
        <a:custGeom>
          <a:avLst/>
          <a:gdLst/>
          <a:ahLst/>
          <a:cxnLst/>
          <a:rect l="0" t="0" r="0" b="0"/>
          <a:pathLst>
            <a:path>
              <a:moveTo>
                <a:pt x="45720" y="0"/>
              </a:moveTo>
              <a:lnTo>
                <a:pt x="45720"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64DBC5-C8F6-4FEF-9158-07506F3B1215}">
      <dsp:nvSpPr>
        <dsp:cNvPr id="0" name=""/>
        <dsp:cNvSpPr/>
      </dsp:nvSpPr>
      <dsp:spPr>
        <a:xfrm>
          <a:off x="9389756" y="2323869"/>
          <a:ext cx="886582" cy="265667"/>
        </a:xfrm>
        <a:custGeom>
          <a:avLst/>
          <a:gdLst/>
          <a:ahLst/>
          <a:cxnLst/>
          <a:rect l="0" t="0" r="0" b="0"/>
          <a:pathLst>
            <a:path>
              <a:moveTo>
                <a:pt x="0" y="0"/>
              </a:moveTo>
              <a:lnTo>
                <a:pt x="0" y="181044"/>
              </a:lnTo>
              <a:lnTo>
                <a:pt x="886582" y="181044"/>
              </a:lnTo>
              <a:lnTo>
                <a:pt x="886582"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A5BC4D-D6FC-4140-AC55-3E70DF3AF81B}">
      <dsp:nvSpPr>
        <dsp:cNvPr id="0" name=""/>
        <dsp:cNvSpPr/>
      </dsp:nvSpPr>
      <dsp:spPr>
        <a:xfrm>
          <a:off x="8601646" y="3169588"/>
          <a:ext cx="558230" cy="265667"/>
        </a:xfrm>
        <a:custGeom>
          <a:avLst/>
          <a:gdLst/>
          <a:ahLst/>
          <a:cxnLst/>
          <a:rect l="0" t="0" r="0" b="0"/>
          <a:pathLst>
            <a:path>
              <a:moveTo>
                <a:pt x="0" y="0"/>
              </a:moveTo>
              <a:lnTo>
                <a:pt x="0" y="181044"/>
              </a:lnTo>
              <a:lnTo>
                <a:pt x="558230" y="181044"/>
              </a:lnTo>
              <a:lnTo>
                <a:pt x="558230"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288323-5C3F-45EC-84D5-28052E9360EB}">
      <dsp:nvSpPr>
        <dsp:cNvPr id="0" name=""/>
        <dsp:cNvSpPr/>
      </dsp:nvSpPr>
      <dsp:spPr>
        <a:xfrm>
          <a:off x="8043415" y="3169588"/>
          <a:ext cx="558230" cy="265667"/>
        </a:xfrm>
        <a:custGeom>
          <a:avLst/>
          <a:gdLst/>
          <a:ahLst/>
          <a:cxnLst/>
          <a:rect l="0" t="0" r="0" b="0"/>
          <a:pathLst>
            <a:path>
              <a:moveTo>
                <a:pt x="558230" y="0"/>
              </a:moveTo>
              <a:lnTo>
                <a:pt x="558230" y="181044"/>
              </a:lnTo>
              <a:lnTo>
                <a:pt x="0" y="181044"/>
              </a:lnTo>
              <a:lnTo>
                <a:pt x="0"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C1D4F6-6AD9-4429-A23C-7C1A863F4398}">
      <dsp:nvSpPr>
        <dsp:cNvPr id="0" name=""/>
        <dsp:cNvSpPr/>
      </dsp:nvSpPr>
      <dsp:spPr>
        <a:xfrm>
          <a:off x="8601646" y="2323869"/>
          <a:ext cx="788110" cy="265667"/>
        </a:xfrm>
        <a:custGeom>
          <a:avLst/>
          <a:gdLst/>
          <a:ahLst/>
          <a:cxnLst/>
          <a:rect l="0" t="0" r="0" b="0"/>
          <a:pathLst>
            <a:path>
              <a:moveTo>
                <a:pt x="788110" y="0"/>
              </a:moveTo>
              <a:lnTo>
                <a:pt x="788110" y="181044"/>
              </a:lnTo>
              <a:lnTo>
                <a:pt x="0" y="181044"/>
              </a:lnTo>
              <a:lnTo>
                <a:pt x="0"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6A41F6-DC10-4977-9431-B7829E63875B}">
      <dsp:nvSpPr>
        <dsp:cNvPr id="0" name=""/>
        <dsp:cNvSpPr/>
      </dsp:nvSpPr>
      <dsp:spPr>
        <a:xfrm>
          <a:off x="5773563" y="1478149"/>
          <a:ext cx="3616192" cy="265667"/>
        </a:xfrm>
        <a:custGeom>
          <a:avLst/>
          <a:gdLst/>
          <a:ahLst/>
          <a:cxnLst/>
          <a:rect l="0" t="0" r="0" b="0"/>
          <a:pathLst>
            <a:path>
              <a:moveTo>
                <a:pt x="0" y="0"/>
              </a:moveTo>
              <a:lnTo>
                <a:pt x="0" y="181044"/>
              </a:lnTo>
              <a:lnTo>
                <a:pt x="3616192" y="181044"/>
              </a:lnTo>
              <a:lnTo>
                <a:pt x="3616192" y="2656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668A30-0220-4BE9-9CC6-B6D7D6243547}">
      <dsp:nvSpPr>
        <dsp:cNvPr id="0" name=""/>
        <dsp:cNvSpPr/>
      </dsp:nvSpPr>
      <dsp:spPr>
        <a:xfrm>
          <a:off x="6881233" y="3169588"/>
          <a:ext cx="91440" cy="265667"/>
        </a:xfrm>
        <a:custGeom>
          <a:avLst/>
          <a:gdLst/>
          <a:ahLst/>
          <a:cxnLst/>
          <a:rect l="0" t="0" r="0" b="0"/>
          <a:pathLst>
            <a:path>
              <a:moveTo>
                <a:pt x="45720" y="0"/>
              </a:moveTo>
              <a:lnTo>
                <a:pt x="45720"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B031FD-8727-4E57-BA9F-B37D06307CD3}">
      <dsp:nvSpPr>
        <dsp:cNvPr id="0" name=""/>
        <dsp:cNvSpPr/>
      </dsp:nvSpPr>
      <dsp:spPr>
        <a:xfrm>
          <a:off x="6332357" y="2323869"/>
          <a:ext cx="594595" cy="265667"/>
        </a:xfrm>
        <a:custGeom>
          <a:avLst/>
          <a:gdLst/>
          <a:ahLst/>
          <a:cxnLst/>
          <a:rect l="0" t="0" r="0" b="0"/>
          <a:pathLst>
            <a:path>
              <a:moveTo>
                <a:pt x="0" y="0"/>
              </a:moveTo>
              <a:lnTo>
                <a:pt x="0" y="181044"/>
              </a:lnTo>
              <a:lnTo>
                <a:pt x="594595" y="181044"/>
              </a:lnTo>
              <a:lnTo>
                <a:pt x="594595"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5A2BF6-9222-4174-94CD-47203E41CEDC}">
      <dsp:nvSpPr>
        <dsp:cNvPr id="0" name=""/>
        <dsp:cNvSpPr/>
      </dsp:nvSpPr>
      <dsp:spPr>
        <a:xfrm>
          <a:off x="5641829" y="2323869"/>
          <a:ext cx="690528" cy="265667"/>
        </a:xfrm>
        <a:custGeom>
          <a:avLst/>
          <a:gdLst/>
          <a:ahLst/>
          <a:cxnLst/>
          <a:rect l="0" t="0" r="0" b="0"/>
          <a:pathLst>
            <a:path>
              <a:moveTo>
                <a:pt x="690528" y="0"/>
              </a:moveTo>
              <a:lnTo>
                <a:pt x="690528" y="181044"/>
              </a:lnTo>
              <a:lnTo>
                <a:pt x="0" y="181044"/>
              </a:lnTo>
              <a:lnTo>
                <a:pt x="0"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C04A99-44C5-41A1-ACC5-D058D2458E8E}">
      <dsp:nvSpPr>
        <dsp:cNvPr id="0" name=""/>
        <dsp:cNvSpPr/>
      </dsp:nvSpPr>
      <dsp:spPr>
        <a:xfrm>
          <a:off x="5773563" y="1478149"/>
          <a:ext cx="558794" cy="265667"/>
        </a:xfrm>
        <a:custGeom>
          <a:avLst/>
          <a:gdLst/>
          <a:ahLst/>
          <a:cxnLst/>
          <a:rect l="0" t="0" r="0" b="0"/>
          <a:pathLst>
            <a:path>
              <a:moveTo>
                <a:pt x="0" y="0"/>
              </a:moveTo>
              <a:lnTo>
                <a:pt x="0" y="181044"/>
              </a:lnTo>
              <a:lnTo>
                <a:pt x="558794" y="181044"/>
              </a:lnTo>
              <a:lnTo>
                <a:pt x="558794" y="2656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DE01BA-81A0-4A3E-B475-691BFF6D040A}">
      <dsp:nvSpPr>
        <dsp:cNvPr id="0" name=""/>
        <dsp:cNvSpPr/>
      </dsp:nvSpPr>
      <dsp:spPr>
        <a:xfrm>
          <a:off x="3665350" y="2384739"/>
          <a:ext cx="713442" cy="285470"/>
        </a:xfrm>
        <a:custGeom>
          <a:avLst/>
          <a:gdLst/>
          <a:ahLst/>
          <a:cxnLst/>
          <a:rect l="0" t="0" r="0" b="0"/>
          <a:pathLst>
            <a:path>
              <a:moveTo>
                <a:pt x="0" y="0"/>
              </a:moveTo>
              <a:lnTo>
                <a:pt x="0" y="200847"/>
              </a:lnTo>
              <a:lnTo>
                <a:pt x="713442" y="200847"/>
              </a:lnTo>
              <a:lnTo>
                <a:pt x="713442" y="285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568AC1-8B59-4E7E-8322-065B58661966}">
      <dsp:nvSpPr>
        <dsp:cNvPr id="0" name=""/>
        <dsp:cNvSpPr/>
      </dsp:nvSpPr>
      <dsp:spPr>
        <a:xfrm>
          <a:off x="2996909" y="2384739"/>
          <a:ext cx="668440" cy="285470"/>
        </a:xfrm>
        <a:custGeom>
          <a:avLst/>
          <a:gdLst/>
          <a:ahLst/>
          <a:cxnLst/>
          <a:rect l="0" t="0" r="0" b="0"/>
          <a:pathLst>
            <a:path>
              <a:moveTo>
                <a:pt x="668440" y="0"/>
              </a:moveTo>
              <a:lnTo>
                <a:pt x="668440" y="200847"/>
              </a:lnTo>
              <a:lnTo>
                <a:pt x="0" y="200847"/>
              </a:lnTo>
              <a:lnTo>
                <a:pt x="0" y="285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97314F-7EAF-4475-B36D-FCC04A6725DF}">
      <dsp:nvSpPr>
        <dsp:cNvPr id="0" name=""/>
        <dsp:cNvSpPr/>
      </dsp:nvSpPr>
      <dsp:spPr>
        <a:xfrm>
          <a:off x="3665350" y="1478149"/>
          <a:ext cx="2108213" cy="245864"/>
        </a:xfrm>
        <a:custGeom>
          <a:avLst/>
          <a:gdLst/>
          <a:ahLst/>
          <a:cxnLst/>
          <a:rect l="0" t="0" r="0" b="0"/>
          <a:pathLst>
            <a:path>
              <a:moveTo>
                <a:pt x="2108213" y="0"/>
              </a:moveTo>
              <a:lnTo>
                <a:pt x="2108213" y="161241"/>
              </a:lnTo>
              <a:lnTo>
                <a:pt x="0" y="161241"/>
              </a:lnTo>
              <a:lnTo>
                <a:pt x="0" y="2458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0202C9-118C-457D-AE3F-B9E38A1585A9}">
      <dsp:nvSpPr>
        <dsp:cNvPr id="0" name=""/>
        <dsp:cNvSpPr/>
      </dsp:nvSpPr>
      <dsp:spPr>
        <a:xfrm>
          <a:off x="1093982" y="2323869"/>
          <a:ext cx="631253" cy="265667"/>
        </a:xfrm>
        <a:custGeom>
          <a:avLst/>
          <a:gdLst/>
          <a:ahLst/>
          <a:cxnLst/>
          <a:rect l="0" t="0" r="0" b="0"/>
          <a:pathLst>
            <a:path>
              <a:moveTo>
                <a:pt x="0" y="0"/>
              </a:moveTo>
              <a:lnTo>
                <a:pt x="0" y="181044"/>
              </a:lnTo>
              <a:lnTo>
                <a:pt x="631253" y="181044"/>
              </a:lnTo>
              <a:lnTo>
                <a:pt x="631253"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E9F0C3-99F6-40F7-8F96-E47EC3A28176}">
      <dsp:nvSpPr>
        <dsp:cNvPr id="0" name=""/>
        <dsp:cNvSpPr/>
      </dsp:nvSpPr>
      <dsp:spPr>
        <a:xfrm>
          <a:off x="535752" y="2323869"/>
          <a:ext cx="558230" cy="265667"/>
        </a:xfrm>
        <a:custGeom>
          <a:avLst/>
          <a:gdLst/>
          <a:ahLst/>
          <a:cxnLst/>
          <a:rect l="0" t="0" r="0" b="0"/>
          <a:pathLst>
            <a:path>
              <a:moveTo>
                <a:pt x="558230" y="0"/>
              </a:moveTo>
              <a:lnTo>
                <a:pt x="558230" y="181044"/>
              </a:lnTo>
              <a:lnTo>
                <a:pt x="0" y="181044"/>
              </a:lnTo>
              <a:lnTo>
                <a:pt x="0" y="265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00C517-07D1-4E1A-ADA7-F2762B44327B}">
      <dsp:nvSpPr>
        <dsp:cNvPr id="0" name=""/>
        <dsp:cNvSpPr/>
      </dsp:nvSpPr>
      <dsp:spPr>
        <a:xfrm>
          <a:off x="1093982" y="1478149"/>
          <a:ext cx="4679581" cy="265667"/>
        </a:xfrm>
        <a:custGeom>
          <a:avLst/>
          <a:gdLst/>
          <a:ahLst/>
          <a:cxnLst/>
          <a:rect l="0" t="0" r="0" b="0"/>
          <a:pathLst>
            <a:path>
              <a:moveTo>
                <a:pt x="4679581" y="0"/>
              </a:moveTo>
              <a:lnTo>
                <a:pt x="4679581" y="181044"/>
              </a:lnTo>
              <a:lnTo>
                <a:pt x="0" y="181044"/>
              </a:lnTo>
              <a:lnTo>
                <a:pt x="0" y="2656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837B71-882D-4824-8279-9D17A19CEE2B}">
      <dsp:nvSpPr>
        <dsp:cNvPr id="0" name=""/>
        <dsp:cNvSpPr/>
      </dsp:nvSpPr>
      <dsp:spPr>
        <a:xfrm>
          <a:off x="5316829" y="898097"/>
          <a:ext cx="91346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1A993E-0120-453F-A50E-CA8C6D4B64C0}">
      <dsp:nvSpPr>
        <dsp:cNvPr id="0" name=""/>
        <dsp:cNvSpPr/>
      </dsp:nvSpPr>
      <dsp:spPr>
        <a:xfrm>
          <a:off x="5418326" y="994518"/>
          <a:ext cx="91346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a:solidFill>
                <a:sysClr val="windowText" lastClr="000000">
                  <a:hueOff val="0"/>
                  <a:satOff val="0"/>
                  <a:lumOff val="0"/>
                  <a:alphaOff val="0"/>
                </a:sysClr>
              </a:solidFill>
              <a:latin typeface="Calibri" panose="020F0502020204030204"/>
              <a:ea typeface="+mn-ea"/>
              <a:cs typeface="+mn-cs"/>
            </a:rPr>
            <a:t>Executive Director</a:t>
          </a:r>
        </a:p>
      </dsp:txBody>
      <dsp:txXfrm>
        <a:off x="5435315" y="1011507"/>
        <a:ext cx="879490" cy="546074"/>
      </dsp:txXfrm>
    </dsp:sp>
    <dsp:sp modelId="{076D7F92-46C7-4ADB-94B7-691F2AD89BAE}">
      <dsp:nvSpPr>
        <dsp:cNvPr id="0" name=""/>
        <dsp:cNvSpPr/>
      </dsp:nvSpPr>
      <dsp:spPr>
        <a:xfrm>
          <a:off x="433846" y="1743816"/>
          <a:ext cx="1320272"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DBA7C0-F82A-49B9-BC68-9A3773C5F051}">
      <dsp:nvSpPr>
        <dsp:cNvPr id="0" name=""/>
        <dsp:cNvSpPr/>
      </dsp:nvSpPr>
      <dsp:spPr>
        <a:xfrm>
          <a:off x="535343" y="1840238"/>
          <a:ext cx="1320272"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Director of Operations &amp; Finance</a:t>
          </a:r>
        </a:p>
      </dsp:txBody>
      <dsp:txXfrm>
        <a:off x="552332" y="1857227"/>
        <a:ext cx="1286294" cy="546074"/>
      </dsp:txXfrm>
    </dsp:sp>
    <dsp:sp modelId="{53CF6F24-950B-4887-AA23-C56C35A9CCB7}">
      <dsp:nvSpPr>
        <dsp:cNvPr id="0" name=""/>
        <dsp:cNvSpPr/>
      </dsp:nvSpPr>
      <dsp:spPr>
        <a:xfrm>
          <a:off x="5995" y="2589536"/>
          <a:ext cx="1059513"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8A82B-39F7-4D90-9B1B-A9B20CF56062}">
      <dsp:nvSpPr>
        <dsp:cNvPr id="0" name=""/>
        <dsp:cNvSpPr/>
      </dsp:nvSpPr>
      <dsp:spPr>
        <a:xfrm>
          <a:off x="107491" y="2685957"/>
          <a:ext cx="1059513"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dirty="0">
              <a:solidFill>
                <a:sysClr val="windowText" lastClr="000000">
                  <a:hueOff val="0"/>
                  <a:satOff val="0"/>
                  <a:lumOff val="0"/>
                  <a:alphaOff val="0"/>
                </a:sysClr>
              </a:solidFill>
              <a:latin typeface="Calibri" panose="020F0502020204030204"/>
              <a:ea typeface="+mn-ea"/>
              <a:cs typeface="+mn-cs"/>
            </a:rPr>
            <a:t>Operations Coord.</a:t>
          </a:r>
        </a:p>
      </dsp:txBody>
      <dsp:txXfrm>
        <a:off x="124480" y="2702946"/>
        <a:ext cx="1025535" cy="546074"/>
      </dsp:txXfrm>
    </dsp:sp>
    <dsp:sp modelId="{21927B46-B0B9-477F-AEE8-CB6FAAE8203B}">
      <dsp:nvSpPr>
        <dsp:cNvPr id="0" name=""/>
        <dsp:cNvSpPr/>
      </dsp:nvSpPr>
      <dsp:spPr>
        <a:xfrm>
          <a:off x="1268501" y="2589536"/>
          <a:ext cx="91346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EC6CB3-EBEA-4ED0-AF67-A39A4B1CD693}">
      <dsp:nvSpPr>
        <dsp:cNvPr id="0" name=""/>
        <dsp:cNvSpPr/>
      </dsp:nvSpPr>
      <dsp:spPr>
        <a:xfrm>
          <a:off x="1369998" y="2685957"/>
          <a:ext cx="91346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a:solidFill>
                <a:sysClr val="windowText" lastClr="000000">
                  <a:hueOff val="0"/>
                  <a:satOff val="0"/>
                  <a:lumOff val="0"/>
                  <a:alphaOff val="0"/>
                </a:sysClr>
              </a:solidFill>
              <a:latin typeface="Calibri" panose="020F0502020204030204"/>
              <a:ea typeface="+mn-ea"/>
              <a:cs typeface="+mn-cs"/>
            </a:rPr>
            <a:t>Asset Manager</a:t>
          </a:r>
        </a:p>
      </dsp:txBody>
      <dsp:txXfrm>
        <a:off x="1386987" y="2702946"/>
        <a:ext cx="879490" cy="546074"/>
      </dsp:txXfrm>
    </dsp:sp>
    <dsp:sp modelId="{2AF43887-83DC-49F6-864C-C00549C77208}">
      <dsp:nvSpPr>
        <dsp:cNvPr id="0" name=""/>
        <dsp:cNvSpPr/>
      </dsp:nvSpPr>
      <dsp:spPr>
        <a:xfrm>
          <a:off x="3111824" y="1724013"/>
          <a:ext cx="1107050" cy="6607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DE7E11-CEB6-4522-919E-5DC9D36E7B63}">
      <dsp:nvSpPr>
        <dsp:cNvPr id="0" name=""/>
        <dsp:cNvSpPr/>
      </dsp:nvSpPr>
      <dsp:spPr>
        <a:xfrm>
          <a:off x="3213321" y="1820435"/>
          <a:ext cx="1107050" cy="6607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dirty="0">
              <a:solidFill>
                <a:sysClr val="windowText" lastClr="000000">
                  <a:hueOff val="0"/>
                  <a:satOff val="0"/>
                  <a:lumOff val="0"/>
                  <a:alphaOff val="0"/>
                </a:sysClr>
              </a:solidFill>
              <a:latin typeface="Calibri" panose="020F0502020204030204"/>
              <a:ea typeface="+mn-ea"/>
              <a:cs typeface="+mn-cs"/>
            </a:rPr>
            <a:t>Director of Community Engagement</a:t>
          </a:r>
        </a:p>
      </dsp:txBody>
      <dsp:txXfrm>
        <a:off x="3232673" y="1839787"/>
        <a:ext cx="1068346" cy="622022"/>
      </dsp:txXfrm>
    </dsp:sp>
    <dsp:sp modelId="{11BC6438-5D6F-48A9-AE20-D11813CE8E31}">
      <dsp:nvSpPr>
        <dsp:cNvPr id="0" name=""/>
        <dsp:cNvSpPr/>
      </dsp:nvSpPr>
      <dsp:spPr>
        <a:xfrm>
          <a:off x="2384963" y="2670209"/>
          <a:ext cx="1223892" cy="6197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CE3A07-1803-4374-A062-55FB7995B9F7}">
      <dsp:nvSpPr>
        <dsp:cNvPr id="0" name=""/>
        <dsp:cNvSpPr/>
      </dsp:nvSpPr>
      <dsp:spPr>
        <a:xfrm>
          <a:off x="2486459" y="2766631"/>
          <a:ext cx="1223892" cy="61972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dirty="0">
              <a:solidFill>
                <a:sysClr val="windowText" lastClr="000000">
                  <a:hueOff val="0"/>
                  <a:satOff val="0"/>
                  <a:lumOff val="0"/>
                  <a:alphaOff val="0"/>
                </a:sysClr>
              </a:solidFill>
              <a:latin typeface="Calibri" panose="020F0502020204030204"/>
              <a:ea typeface="+mn-ea"/>
              <a:cs typeface="+mn-cs"/>
            </a:rPr>
            <a:t>Community Engagement </a:t>
          </a:r>
          <a:r>
            <a:rPr lang="en-US" sz="1400" b="1" kern="1200" baseline="0" dirty="0" err="1">
              <a:solidFill>
                <a:sysClr val="windowText" lastClr="000000">
                  <a:hueOff val="0"/>
                  <a:satOff val="0"/>
                  <a:lumOff val="0"/>
                  <a:alphaOff val="0"/>
                </a:sysClr>
              </a:solidFill>
              <a:latin typeface="Calibri" panose="020F0502020204030204"/>
              <a:ea typeface="+mn-ea"/>
              <a:cs typeface="+mn-cs"/>
            </a:rPr>
            <a:t>Mgr</a:t>
          </a:r>
          <a:r>
            <a:rPr lang="en-US" sz="1400" b="1" kern="1200" baseline="0" dirty="0">
              <a:solidFill>
                <a:sysClr val="windowText" lastClr="000000">
                  <a:hueOff val="0"/>
                  <a:satOff val="0"/>
                  <a:lumOff val="0"/>
                  <a:alphaOff val="0"/>
                </a:sysClr>
              </a:solidFill>
              <a:latin typeface="Calibri" panose="020F0502020204030204"/>
              <a:ea typeface="+mn-ea"/>
              <a:cs typeface="+mn-cs"/>
            </a:rPr>
            <a:t> (2)</a:t>
          </a:r>
        </a:p>
      </dsp:txBody>
      <dsp:txXfrm>
        <a:off x="2504610" y="2784782"/>
        <a:ext cx="1187590" cy="583420"/>
      </dsp:txXfrm>
    </dsp:sp>
    <dsp:sp modelId="{4441AC9D-C72C-4597-9257-ECDAF90F2034}">
      <dsp:nvSpPr>
        <dsp:cNvPr id="0" name=""/>
        <dsp:cNvSpPr/>
      </dsp:nvSpPr>
      <dsp:spPr>
        <a:xfrm>
          <a:off x="3811848" y="2670209"/>
          <a:ext cx="113388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8FD3D5-E234-4D85-880C-B0625EBB5654}">
      <dsp:nvSpPr>
        <dsp:cNvPr id="0" name=""/>
        <dsp:cNvSpPr/>
      </dsp:nvSpPr>
      <dsp:spPr>
        <a:xfrm>
          <a:off x="3913345" y="2766631"/>
          <a:ext cx="113388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a:solidFill>
                <a:sysClr val="windowText" lastClr="000000">
                  <a:hueOff val="0"/>
                  <a:satOff val="0"/>
                  <a:lumOff val="0"/>
                  <a:alphaOff val="0"/>
                </a:sysClr>
              </a:solidFill>
              <a:latin typeface="Calibri" panose="020F0502020204030204"/>
              <a:ea typeface="+mn-ea"/>
              <a:cs typeface="+mn-cs"/>
            </a:rPr>
            <a:t>Comm.</a:t>
          </a:r>
          <a:br>
            <a:rPr lang="en-US" sz="1400" b="1" kern="1200" baseline="0">
              <a:solidFill>
                <a:sysClr val="windowText" lastClr="000000">
                  <a:hueOff val="0"/>
                  <a:satOff val="0"/>
                  <a:lumOff val="0"/>
                  <a:alphaOff val="0"/>
                </a:sysClr>
              </a:solidFill>
              <a:latin typeface="Calibri" panose="020F0502020204030204"/>
              <a:ea typeface="+mn-ea"/>
              <a:cs typeface="+mn-cs"/>
            </a:rPr>
          </a:br>
          <a:r>
            <a:rPr lang="en-US" sz="1400" b="1" kern="1200" baseline="0">
              <a:solidFill>
                <a:sysClr val="windowText" lastClr="000000">
                  <a:hueOff val="0"/>
                  <a:satOff val="0"/>
                  <a:lumOff val="0"/>
                  <a:alphaOff val="0"/>
                </a:sysClr>
              </a:solidFill>
              <a:latin typeface="Calibri" panose="020F0502020204030204"/>
              <a:ea typeface="+mn-ea"/>
              <a:cs typeface="+mn-cs"/>
            </a:rPr>
            <a:t>Consultant</a:t>
          </a:r>
        </a:p>
      </dsp:txBody>
      <dsp:txXfrm>
        <a:off x="3930334" y="2783620"/>
        <a:ext cx="1099910" cy="546074"/>
      </dsp:txXfrm>
    </dsp:sp>
    <dsp:sp modelId="{40DE1E52-161B-4711-8962-007271B17026}">
      <dsp:nvSpPr>
        <dsp:cNvPr id="0" name=""/>
        <dsp:cNvSpPr/>
      </dsp:nvSpPr>
      <dsp:spPr>
        <a:xfrm>
          <a:off x="5735145" y="1743816"/>
          <a:ext cx="1194423"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C66007-82D3-4195-8FAF-125715B30D1C}">
      <dsp:nvSpPr>
        <dsp:cNvPr id="0" name=""/>
        <dsp:cNvSpPr/>
      </dsp:nvSpPr>
      <dsp:spPr>
        <a:xfrm>
          <a:off x="5836642" y="1840238"/>
          <a:ext cx="1194423"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Director </a:t>
          </a:r>
          <a:r>
            <a:rPr lang="en-US" sz="1400" b="1" kern="1200" baseline="0" dirty="0" smtClean="0"/>
            <a:t>of Nursing and </a:t>
          </a:r>
          <a:r>
            <a:rPr lang="en-US" sz="1400" b="1" kern="1200" baseline="0" dirty="0" err="1"/>
            <a:t>HomeCare</a:t>
          </a:r>
          <a:endParaRPr lang="en-US" sz="1400" b="1" kern="1200" baseline="0" dirty="0"/>
        </a:p>
      </dsp:txBody>
      <dsp:txXfrm>
        <a:off x="5853631" y="1857227"/>
        <a:ext cx="1160445" cy="546074"/>
      </dsp:txXfrm>
    </dsp:sp>
    <dsp:sp modelId="{0D5233F0-5C52-40BF-92E0-817E6F9601A6}">
      <dsp:nvSpPr>
        <dsp:cNvPr id="0" name=""/>
        <dsp:cNvSpPr/>
      </dsp:nvSpPr>
      <dsp:spPr>
        <a:xfrm>
          <a:off x="5148730" y="2589536"/>
          <a:ext cx="98619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81E2AD-A764-40EE-A244-035184F2D6FC}">
      <dsp:nvSpPr>
        <dsp:cNvPr id="0" name=""/>
        <dsp:cNvSpPr/>
      </dsp:nvSpPr>
      <dsp:spPr>
        <a:xfrm>
          <a:off x="5250226" y="2685957"/>
          <a:ext cx="98619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Registered Nurse (4-5)</a:t>
          </a:r>
        </a:p>
      </dsp:txBody>
      <dsp:txXfrm>
        <a:off x="5267215" y="2702946"/>
        <a:ext cx="952220" cy="546074"/>
      </dsp:txXfrm>
    </dsp:sp>
    <dsp:sp modelId="{1EB142BC-60C3-4D40-8C0C-941D1F98D087}">
      <dsp:nvSpPr>
        <dsp:cNvPr id="0" name=""/>
        <dsp:cNvSpPr/>
      </dsp:nvSpPr>
      <dsp:spPr>
        <a:xfrm>
          <a:off x="6337921" y="2589536"/>
          <a:ext cx="1178063"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3D0067-52AA-41A1-BF43-51B142E9D9C9}">
      <dsp:nvSpPr>
        <dsp:cNvPr id="0" name=""/>
        <dsp:cNvSpPr/>
      </dsp:nvSpPr>
      <dsp:spPr>
        <a:xfrm>
          <a:off x="6439418" y="2685957"/>
          <a:ext cx="1178063"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Community Care Home </a:t>
          </a:r>
          <a:r>
            <a:rPr lang="en-US" sz="1400" b="1" kern="1200" baseline="0" dirty="0" err="1"/>
            <a:t>Mgr</a:t>
          </a:r>
          <a:r>
            <a:rPr lang="en-US" sz="1400" b="1" kern="1200" baseline="0" dirty="0"/>
            <a:t> (2)</a:t>
          </a:r>
        </a:p>
      </dsp:txBody>
      <dsp:txXfrm>
        <a:off x="6456407" y="2702946"/>
        <a:ext cx="1144085" cy="546074"/>
      </dsp:txXfrm>
    </dsp:sp>
    <dsp:sp modelId="{D51486F2-A870-4D2E-8232-50AF39D6C055}">
      <dsp:nvSpPr>
        <dsp:cNvPr id="0" name=""/>
        <dsp:cNvSpPr/>
      </dsp:nvSpPr>
      <dsp:spPr>
        <a:xfrm>
          <a:off x="6470219" y="3435255"/>
          <a:ext cx="91346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4EE19A-DD91-4B46-9A65-B18130C07CC9}">
      <dsp:nvSpPr>
        <dsp:cNvPr id="0" name=""/>
        <dsp:cNvSpPr/>
      </dsp:nvSpPr>
      <dsp:spPr>
        <a:xfrm>
          <a:off x="6571716" y="3531677"/>
          <a:ext cx="91346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Care Givers</a:t>
          </a:r>
          <a:br>
            <a:rPr lang="en-US" sz="1400" b="1" kern="1200" baseline="0"/>
          </a:br>
          <a:r>
            <a:rPr lang="en-US" sz="1400" b="1" kern="1200" baseline="0"/>
            <a:t>(35- 40)        </a:t>
          </a:r>
        </a:p>
      </dsp:txBody>
      <dsp:txXfrm>
        <a:off x="6588705" y="3548666"/>
        <a:ext cx="879490" cy="546074"/>
      </dsp:txXfrm>
    </dsp:sp>
    <dsp:sp modelId="{9BB38C50-6C2C-476E-84E6-ED6F0C5DA70F}">
      <dsp:nvSpPr>
        <dsp:cNvPr id="0" name=""/>
        <dsp:cNvSpPr/>
      </dsp:nvSpPr>
      <dsp:spPr>
        <a:xfrm>
          <a:off x="8782692" y="1743816"/>
          <a:ext cx="1214127"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57B259-0A97-4CCD-A609-1E2CE1B7B5B1}">
      <dsp:nvSpPr>
        <dsp:cNvPr id="0" name=""/>
        <dsp:cNvSpPr/>
      </dsp:nvSpPr>
      <dsp:spPr>
        <a:xfrm>
          <a:off x="8884188" y="1840238"/>
          <a:ext cx="1214127"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Director of Supportive Housing</a:t>
          </a:r>
        </a:p>
      </dsp:txBody>
      <dsp:txXfrm>
        <a:off x="8901177" y="1857227"/>
        <a:ext cx="1180149" cy="546074"/>
      </dsp:txXfrm>
    </dsp:sp>
    <dsp:sp modelId="{C46CA139-11C0-4FF1-9F12-70217418422C}">
      <dsp:nvSpPr>
        <dsp:cNvPr id="0" name=""/>
        <dsp:cNvSpPr/>
      </dsp:nvSpPr>
      <dsp:spPr>
        <a:xfrm>
          <a:off x="8046439" y="2589536"/>
          <a:ext cx="1110412"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7B37B6-248A-4DB2-AA3B-39E18EBF8AEF}">
      <dsp:nvSpPr>
        <dsp:cNvPr id="0" name=""/>
        <dsp:cNvSpPr/>
      </dsp:nvSpPr>
      <dsp:spPr>
        <a:xfrm>
          <a:off x="8147936" y="2685957"/>
          <a:ext cx="1110412"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Supportive Service </a:t>
          </a:r>
          <a:r>
            <a:rPr lang="en-US" sz="1400" b="1" kern="1200" baseline="0" dirty="0" err="1"/>
            <a:t>Mgrs</a:t>
          </a:r>
          <a:r>
            <a:rPr lang="en-US" sz="1400" b="1" kern="1200" baseline="0" dirty="0"/>
            <a:t> (4)</a:t>
          </a:r>
        </a:p>
      </dsp:txBody>
      <dsp:txXfrm>
        <a:off x="8164925" y="2702946"/>
        <a:ext cx="1076434" cy="546074"/>
      </dsp:txXfrm>
    </dsp:sp>
    <dsp:sp modelId="{D8C1EC89-0B24-4C5E-95AF-463F36EFF20B}">
      <dsp:nvSpPr>
        <dsp:cNvPr id="0" name=""/>
        <dsp:cNvSpPr/>
      </dsp:nvSpPr>
      <dsp:spPr>
        <a:xfrm>
          <a:off x="7586681" y="3435255"/>
          <a:ext cx="91346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4FC07F-A16A-443C-A364-9BC6F6BB1930}">
      <dsp:nvSpPr>
        <dsp:cNvPr id="0" name=""/>
        <dsp:cNvSpPr/>
      </dsp:nvSpPr>
      <dsp:spPr>
        <a:xfrm>
          <a:off x="7688177" y="3531677"/>
          <a:ext cx="91346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dirty="0"/>
            <a:t>Housing Stability Spec. (2)</a:t>
          </a:r>
        </a:p>
      </dsp:txBody>
      <dsp:txXfrm>
        <a:off x="7705166" y="3548666"/>
        <a:ext cx="879490" cy="546074"/>
      </dsp:txXfrm>
    </dsp:sp>
    <dsp:sp modelId="{7F081B06-E1C1-4616-B22F-F6C7D24C94BE}">
      <dsp:nvSpPr>
        <dsp:cNvPr id="0" name=""/>
        <dsp:cNvSpPr/>
      </dsp:nvSpPr>
      <dsp:spPr>
        <a:xfrm>
          <a:off x="8703142" y="3435255"/>
          <a:ext cx="91346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1BAD1F-DBE3-47A6-90C2-70170B6AAC10}">
      <dsp:nvSpPr>
        <dsp:cNvPr id="0" name=""/>
        <dsp:cNvSpPr/>
      </dsp:nvSpPr>
      <dsp:spPr>
        <a:xfrm>
          <a:off x="8804638" y="3531677"/>
          <a:ext cx="91346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solidFill>
                <a:sysClr val="windowText" lastClr="000000">
                  <a:hueOff val="0"/>
                  <a:satOff val="0"/>
                  <a:lumOff val="0"/>
                  <a:alphaOff val="0"/>
                </a:sysClr>
              </a:solidFill>
              <a:latin typeface="Calibri" panose="020F0502020204030204"/>
              <a:ea typeface="+mn-ea"/>
              <a:cs typeface="+mn-cs"/>
            </a:rPr>
            <a:t>Resident</a:t>
          </a:r>
          <a:r>
            <a:rPr lang="en-US" sz="1400" b="1" kern="1200" baseline="0"/>
            <a:t> Assistants</a:t>
          </a:r>
          <a:br>
            <a:rPr lang="en-US" sz="1400" b="1" kern="1200" baseline="0"/>
          </a:br>
          <a:r>
            <a:rPr lang="en-US" sz="1400" b="1" kern="1200" baseline="0"/>
            <a:t>(30-35)</a:t>
          </a:r>
        </a:p>
      </dsp:txBody>
      <dsp:txXfrm>
        <a:off x="8821627" y="3548666"/>
        <a:ext cx="879490" cy="546074"/>
      </dsp:txXfrm>
    </dsp:sp>
    <dsp:sp modelId="{14D4EA7F-7A81-4A10-996F-2097159EB4A5}">
      <dsp:nvSpPr>
        <dsp:cNvPr id="0" name=""/>
        <dsp:cNvSpPr/>
      </dsp:nvSpPr>
      <dsp:spPr>
        <a:xfrm>
          <a:off x="9819603" y="2589536"/>
          <a:ext cx="91346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62961C-37CD-4246-9244-3F7710F0EDB4}">
      <dsp:nvSpPr>
        <dsp:cNvPr id="0" name=""/>
        <dsp:cNvSpPr/>
      </dsp:nvSpPr>
      <dsp:spPr>
        <a:xfrm>
          <a:off x="9921100" y="2685957"/>
          <a:ext cx="91346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Scattered Site Mgr </a:t>
          </a:r>
        </a:p>
      </dsp:txBody>
      <dsp:txXfrm>
        <a:off x="9938089" y="2702946"/>
        <a:ext cx="879490" cy="546074"/>
      </dsp:txXfrm>
    </dsp:sp>
    <dsp:sp modelId="{808F9464-281B-4E08-AE34-4C6C9B51BE79}">
      <dsp:nvSpPr>
        <dsp:cNvPr id="0" name=""/>
        <dsp:cNvSpPr/>
      </dsp:nvSpPr>
      <dsp:spPr>
        <a:xfrm>
          <a:off x="9819603" y="3435255"/>
          <a:ext cx="91346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E8C24B-EBC6-4B1F-BE6C-9EE3D82D123D}">
      <dsp:nvSpPr>
        <dsp:cNvPr id="0" name=""/>
        <dsp:cNvSpPr/>
      </dsp:nvSpPr>
      <dsp:spPr>
        <a:xfrm>
          <a:off x="9921100" y="3531677"/>
          <a:ext cx="91346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Housing Stability Specialst</a:t>
          </a:r>
        </a:p>
      </dsp:txBody>
      <dsp:txXfrm>
        <a:off x="9938089" y="3548666"/>
        <a:ext cx="879490" cy="546074"/>
      </dsp:txXfrm>
    </dsp:sp>
    <dsp:sp modelId="{F3D912CF-121B-4874-9236-7F09677C1C08}">
      <dsp:nvSpPr>
        <dsp:cNvPr id="0" name=""/>
        <dsp:cNvSpPr/>
      </dsp:nvSpPr>
      <dsp:spPr>
        <a:xfrm>
          <a:off x="10199812" y="1743816"/>
          <a:ext cx="913468" cy="5800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BE8028-3C3C-4747-9C9C-C87D5662C338}">
      <dsp:nvSpPr>
        <dsp:cNvPr id="0" name=""/>
        <dsp:cNvSpPr/>
      </dsp:nvSpPr>
      <dsp:spPr>
        <a:xfrm>
          <a:off x="10301309" y="1840238"/>
          <a:ext cx="913468" cy="580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baseline="0"/>
            <a:t>Director of Wellness</a:t>
          </a:r>
        </a:p>
      </dsp:txBody>
      <dsp:txXfrm>
        <a:off x="10318298" y="1857227"/>
        <a:ext cx="879490" cy="54607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F1FD3DCB-79DF-4492-ADE8-E4B3EE98E9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71A303C9-37A7-4815-9B26-1D235F76EF0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F755AD-FFBE-44D2-9DAA-203FCA11D767}" type="datetimeFigureOut">
              <a:rPr lang="en-US" smtClean="0"/>
              <a:t>4/23/2019</a:t>
            </a:fld>
            <a:endParaRPr lang="en-US" dirty="0"/>
          </a:p>
        </p:txBody>
      </p:sp>
      <p:sp>
        <p:nvSpPr>
          <p:cNvPr id="4" name="Footer Placeholder 3">
            <a:extLst>
              <a:ext uri="{FF2B5EF4-FFF2-40B4-BE49-F238E27FC236}">
                <a16:creationId xmlns="" xmlns:a16="http://schemas.microsoft.com/office/drawing/2014/main" id="{7D4F7692-D450-4D13-A1CE-05CD045145B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3D26DBA4-F2E6-4969-97DE-394C9427E83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49AA22-21A7-403F-97F6-F104F845C7ED}" type="slidenum">
              <a:rPr lang="en-US" smtClean="0"/>
              <a:t>‹#›</a:t>
            </a:fld>
            <a:endParaRPr lang="en-US" dirty="0"/>
          </a:p>
        </p:txBody>
      </p:sp>
    </p:spTree>
    <p:extLst>
      <p:ext uri="{BB962C8B-B14F-4D97-AF65-F5344CB8AC3E}">
        <p14:creationId xmlns:p14="http://schemas.microsoft.com/office/powerpoint/2010/main" val="2864601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12741A-8E61-484F-9BFD-DB14CA8B35D8}" type="datetimeFigureOut">
              <a:rPr lang="en-US" smtClean="0"/>
              <a:t>4/23/2019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924BC-B7CB-4D5A-B223-C383D95558AC}" type="slidenum">
              <a:rPr lang="en-US" smtClean="0"/>
              <a:t>‹#›</a:t>
            </a:fld>
            <a:endParaRPr lang="en-US"/>
          </a:p>
        </p:txBody>
      </p:sp>
    </p:spTree>
    <p:extLst>
      <p:ext uri="{BB962C8B-B14F-4D97-AF65-F5344CB8AC3E}">
        <p14:creationId xmlns:p14="http://schemas.microsoft.com/office/powerpoint/2010/main" val="617196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B13426"/>
        </a:solidFill>
        <a:effectLst/>
      </p:bgPr>
    </p:bg>
    <p:spTree>
      <p:nvGrpSpPr>
        <p:cNvPr id="1" name=""/>
        <p:cNvGrpSpPr/>
        <p:nvPr/>
      </p:nvGrpSpPr>
      <p:grpSpPr>
        <a:xfrm>
          <a:off x="0" y="0"/>
          <a:ext cx="0" cy="0"/>
          <a:chOff x="0" y="0"/>
          <a:chExt cx="0" cy="0"/>
        </a:xfrm>
      </p:grpSpPr>
      <p:pic>
        <p:nvPicPr>
          <p:cNvPr id="6" name="Picture 5" descr="A screenshot of a cell phone&#10;&#10;Description generated with high confidence">
            <a:extLst>
              <a:ext uri="{FF2B5EF4-FFF2-40B4-BE49-F238E27FC236}">
                <a16:creationId xmlns="" xmlns:a16="http://schemas.microsoft.com/office/drawing/2014/main" id="{349B8BB4-5DEB-4E42-9B9C-20E89A9583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03891" y="5773406"/>
            <a:ext cx="3126657" cy="1179026"/>
          </a:xfrm>
          <a:prstGeom prst="rect">
            <a:avLst/>
          </a:prstGeom>
        </p:spPr>
      </p:pic>
      <p:sp>
        <p:nvSpPr>
          <p:cNvPr id="3" name="Subtitle 2"/>
          <p:cNvSpPr>
            <a:spLocks noGrp="1"/>
          </p:cNvSpPr>
          <p:nvPr>
            <p:ph type="subTitle" idx="1" hasCustomPrompt="1"/>
          </p:nvPr>
        </p:nvSpPr>
        <p:spPr>
          <a:xfrm>
            <a:off x="1907309" y="2258151"/>
            <a:ext cx="8534400" cy="1018587"/>
          </a:xfrm>
        </p:spPr>
        <p:txBody>
          <a:bodyPr>
            <a:noAutofit/>
          </a:bodyPr>
          <a:lstStyle>
            <a:lvl1pPr marL="0" indent="0" algn="ctr">
              <a:buNone/>
              <a:defRPr sz="540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TITLE OF THE PRESENTATION</a:t>
            </a:r>
          </a:p>
        </p:txBody>
      </p:sp>
      <p:sp>
        <p:nvSpPr>
          <p:cNvPr id="4" name="Date Placeholder 3"/>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12" name="Content Placeholder 11">
            <a:extLst>
              <a:ext uri="{FF2B5EF4-FFF2-40B4-BE49-F238E27FC236}">
                <a16:creationId xmlns="" xmlns:a16="http://schemas.microsoft.com/office/drawing/2014/main" id="{BC18E6A9-A303-40E5-A253-3FEFB6BC8508}"/>
              </a:ext>
            </a:extLst>
          </p:cNvPr>
          <p:cNvSpPr>
            <a:spLocks noGrp="1"/>
          </p:cNvSpPr>
          <p:nvPr>
            <p:ph sz="quarter" idx="12" hasCustomPrompt="1"/>
          </p:nvPr>
        </p:nvSpPr>
        <p:spPr>
          <a:xfrm>
            <a:off x="1906588" y="3687763"/>
            <a:ext cx="8534400" cy="1177925"/>
          </a:xfrm>
        </p:spPr>
        <p:txBody>
          <a:bodyPr/>
          <a:lstStyle>
            <a:lvl1pPr marL="0" indent="0" algn="ctr">
              <a:buNone/>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December 26, 2018</a:t>
            </a:r>
          </a:p>
          <a:p>
            <a:pPr lvl="0"/>
            <a:endParaRPr lang="en-US" dirty="0"/>
          </a:p>
          <a:p>
            <a:pPr lvl="0"/>
            <a:r>
              <a:rPr lang="en-US" dirty="0"/>
              <a:t>Name of Place Presented</a:t>
            </a:r>
          </a:p>
        </p:txBody>
      </p:sp>
    </p:spTree>
    <p:extLst>
      <p:ext uri="{BB962C8B-B14F-4D97-AF65-F5344CB8AC3E}">
        <p14:creationId xmlns:p14="http://schemas.microsoft.com/office/powerpoint/2010/main" val="25238069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406400" y="6356351"/>
            <a:ext cx="2844800" cy="365125"/>
          </a:xfrm>
          <a:prstGeom prst="rect">
            <a:avLst/>
          </a:prstGeom>
        </p:spPr>
        <p:txBody>
          <a:bodyPr/>
          <a:lstStyle/>
          <a:p>
            <a:fld id="{1607246B-9ED0-489B-B315-68D1FFE44BA7}" type="slidenum">
              <a:rPr lang="en-US" smtClean="0"/>
              <a:t>‹#›</a:t>
            </a:fld>
            <a:endParaRPr lang="en-US" dirty="0"/>
          </a:p>
        </p:txBody>
      </p:sp>
    </p:spTree>
    <p:extLst>
      <p:ext uri="{BB962C8B-B14F-4D97-AF65-F5344CB8AC3E}">
        <p14:creationId xmlns:p14="http://schemas.microsoft.com/office/powerpoint/2010/main" val="329557552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09600" y="6356351"/>
            <a:ext cx="2844800" cy="365125"/>
          </a:xfrm>
          <a:prstGeom prst="rect">
            <a:avLst/>
          </a:prstGeom>
        </p:spPr>
        <p:txBody>
          <a:bodyPr/>
          <a:lstStyle/>
          <a:p>
            <a:fld id="{1607246B-9ED0-489B-B315-68D1FFE44BA7}" type="slidenum">
              <a:rPr lang="en-US" smtClean="0"/>
              <a:t>‹#›</a:t>
            </a:fld>
            <a:endParaRPr lang="en-US" dirty="0"/>
          </a:p>
        </p:txBody>
      </p:sp>
      <p:grpSp>
        <p:nvGrpSpPr>
          <p:cNvPr id="7" name="Group 6"/>
          <p:cNvGrpSpPr/>
          <p:nvPr/>
        </p:nvGrpSpPr>
        <p:grpSpPr>
          <a:xfrm>
            <a:off x="0" y="0"/>
            <a:ext cx="12192000" cy="1600200"/>
            <a:chOff x="0" y="0"/>
            <a:chExt cx="9144000" cy="1600200"/>
          </a:xfrm>
        </p:grpSpPr>
        <p:sp>
          <p:nvSpPr>
            <p:cNvPr id="8" name="Rectangle 7"/>
            <p:cNvSpPr/>
            <p:nvPr userDrawn="1"/>
          </p:nvSpPr>
          <p:spPr>
            <a:xfrm>
              <a:off x="0" y="0"/>
              <a:ext cx="9144000" cy="1447800"/>
            </a:xfrm>
            <a:prstGeom prst="rect">
              <a:avLst/>
            </a:prstGeom>
            <a:solidFill>
              <a:srgbClr val="B13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userDrawn="1"/>
          </p:nvSpPr>
          <p:spPr>
            <a:xfrm>
              <a:off x="0" y="1363473"/>
              <a:ext cx="9144000" cy="236727"/>
            </a:xfrm>
            <a:prstGeom prst="rect">
              <a:avLst/>
            </a:prstGeom>
            <a:solidFill>
              <a:srgbClr val="D5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4320" y="821309"/>
              <a:ext cx="335280" cy="118575"/>
            </a:xfrm>
            <a:prstGeom prst="rect">
              <a:avLst/>
            </a:prstGeom>
          </p:spPr>
        </p:pic>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8610600" y="821309"/>
              <a:ext cx="335280" cy="118575"/>
            </a:xfrm>
            <a:prstGeom prst="rect">
              <a:avLst/>
            </a:prstGeom>
          </p:spPr>
        </p:pic>
      </p:grpSp>
      <p:sp>
        <p:nvSpPr>
          <p:cNvPr id="12" name="Title 1"/>
          <p:cNvSpPr>
            <a:spLocks noGrp="1"/>
          </p:cNvSpPr>
          <p:nvPr>
            <p:ph type="title" hasCustomPrompt="1"/>
          </p:nvPr>
        </p:nvSpPr>
        <p:spPr>
          <a:xfrm>
            <a:off x="609600" y="274638"/>
            <a:ext cx="10972800" cy="1143000"/>
          </a:xfrm>
        </p:spPr>
        <p:txBody>
          <a:bodyPr>
            <a:normAutofit/>
          </a:bodyPr>
          <a:lstStyle>
            <a:lvl1pPr>
              <a:defRPr sz="4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28452724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09600" y="6356351"/>
            <a:ext cx="2844800" cy="365125"/>
          </a:xfrm>
          <a:prstGeom prst="rect">
            <a:avLst/>
          </a:prstGeom>
        </p:spPr>
        <p:txBody>
          <a:bodyPr/>
          <a:lstStyle/>
          <a:p>
            <a:fld id="{1607246B-9ED0-489B-B315-68D1FFE44BA7}" type="slidenum">
              <a:rPr lang="en-US" smtClean="0"/>
              <a:t>‹#›</a:t>
            </a:fld>
            <a:endParaRPr lang="en-US" dirty="0"/>
          </a:p>
        </p:txBody>
      </p:sp>
    </p:spTree>
    <p:extLst>
      <p:ext uri="{BB962C8B-B14F-4D97-AF65-F5344CB8AC3E}">
        <p14:creationId xmlns:p14="http://schemas.microsoft.com/office/powerpoint/2010/main" val="379651762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rgbClr val="B13426"/>
        </a:solidFill>
        <a:effectLst/>
      </p:bgPr>
    </p:bg>
    <p:spTree>
      <p:nvGrpSpPr>
        <p:cNvPr id="1" name=""/>
        <p:cNvGrpSpPr/>
        <p:nvPr/>
      </p:nvGrpSpPr>
      <p:grpSpPr>
        <a:xfrm>
          <a:off x="0" y="0"/>
          <a:ext cx="0" cy="0"/>
          <a:chOff x="0" y="0"/>
          <a:chExt cx="0" cy="0"/>
        </a:xfrm>
      </p:grpSpPr>
      <p:pic>
        <p:nvPicPr>
          <p:cNvPr id="6" name="Picture 5" descr="A screenshot of a cell phone&#10;&#10;Description generated with high confidence">
            <a:extLst>
              <a:ext uri="{FF2B5EF4-FFF2-40B4-BE49-F238E27FC236}">
                <a16:creationId xmlns="" xmlns:a16="http://schemas.microsoft.com/office/drawing/2014/main" id="{349B8BB4-5DEB-4E42-9B9C-20E89A9583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03891" y="5773406"/>
            <a:ext cx="3126657" cy="1179026"/>
          </a:xfrm>
          <a:prstGeom prst="rect">
            <a:avLst/>
          </a:prstGeom>
        </p:spPr>
      </p:pic>
      <p:sp>
        <p:nvSpPr>
          <p:cNvPr id="3" name="Subtitle 2"/>
          <p:cNvSpPr>
            <a:spLocks noGrp="1"/>
          </p:cNvSpPr>
          <p:nvPr>
            <p:ph type="subTitle" idx="1" hasCustomPrompt="1"/>
          </p:nvPr>
        </p:nvSpPr>
        <p:spPr>
          <a:xfrm>
            <a:off x="1570704" y="1490008"/>
            <a:ext cx="8873612" cy="1073810"/>
          </a:xfrm>
        </p:spPr>
        <p:txBody>
          <a:bodyPr>
            <a:noAutofit/>
          </a:bodyPr>
          <a:lstStyle>
            <a:lvl1pPr marL="0" indent="0" algn="ctr">
              <a:buNone/>
              <a:defRPr sz="1380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THANK YOU</a:t>
            </a:r>
          </a:p>
        </p:txBody>
      </p:sp>
      <p:sp>
        <p:nvSpPr>
          <p:cNvPr id="4" name="Date Placeholder 3"/>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2" name="Rectangle 1">
            <a:extLst>
              <a:ext uri="{FF2B5EF4-FFF2-40B4-BE49-F238E27FC236}">
                <a16:creationId xmlns="" xmlns:a16="http://schemas.microsoft.com/office/drawing/2014/main" id="{70BD8D87-C577-4692-A486-31C1D27EFC78}"/>
              </a:ext>
            </a:extLst>
          </p:cNvPr>
          <p:cNvSpPr/>
          <p:nvPr userDrawn="1"/>
        </p:nvSpPr>
        <p:spPr>
          <a:xfrm>
            <a:off x="1622323" y="3429000"/>
            <a:ext cx="9173496" cy="1323439"/>
          </a:xfrm>
          <a:prstGeom prst="rect">
            <a:avLst/>
          </a:prstGeom>
        </p:spPr>
        <p:txBody>
          <a:bodyPr wrap="square">
            <a:spAutoFit/>
          </a:bodyPr>
          <a:lstStyle/>
          <a:p>
            <a:pPr algn="ctr"/>
            <a:r>
              <a:rPr lang="en-US" sz="4000" i="1" dirty="0">
                <a:solidFill>
                  <a:schemeClr val="bg1">
                    <a:lumMod val="95000"/>
                  </a:schemeClr>
                </a:solidFill>
              </a:rPr>
              <a:t>Stay in touch with Clare Housing …</a:t>
            </a:r>
            <a:endParaRPr lang="en-US" sz="4000" dirty="0">
              <a:solidFill>
                <a:schemeClr val="bg1">
                  <a:lumMod val="95000"/>
                </a:schemeClr>
              </a:solidFill>
            </a:endParaRPr>
          </a:p>
          <a:p>
            <a:pPr algn="ctr"/>
            <a:r>
              <a:rPr lang="en-US" sz="4000" u="sng" dirty="0">
                <a:solidFill>
                  <a:schemeClr val="bg1">
                    <a:lumMod val="95000"/>
                  </a:schemeClr>
                </a:solidFill>
              </a:rPr>
              <a:t>clarehousing.org</a:t>
            </a:r>
            <a:r>
              <a:rPr lang="en-US" sz="4000" dirty="0">
                <a:solidFill>
                  <a:schemeClr val="bg1">
                    <a:lumMod val="95000"/>
                  </a:schemeClr>
                </a:solidFill>
              </a:rPr>
              <a:t> </a:t>
            </a:r>
          </a:p>
        </p:txBody>
      </p:sp>
      <p:pic>
        <p:nvPicPr>
          <p:cNvPr id="10" name="Picture 9">
            <a:extLst>
              <a:ext uri="{FF2B5EF4-FFF2-40B4-BE49-F238E27FC236}">
                <a16:creationId xmlns="" xmlns:a16="http://schemas.microsoft.com/office/drawing/2014/main" id="{6FFBFACC-6EF2-4F34-BF31-2C9FB32FA1B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4690646"/>
            <a:ext cx="1524296" cy="1524296"/>
          </a:xfrm>
          <a:prstGeom prst="rect">
            <a:avLst/>
          </a:prstGeom>
        </p:spPr>
      </p:pic>
      <p:pic>
        <p:nvPicPr>
          <p:cNvPr id="18" name="Picture 17">
            <a:extLst>
              <a:ext uri="{FF2B5EF4-FFF2-40B4-BE49-F238E27FC236}">
                <a16:creationId xmlns="" xmlns:a16="http://schemas.microsoft.com/office/drawing/2014/main" id="{C103BE16-6F8F-4CC7-B262-86C7B9E1233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92552" y="4986042"/>
            <a:ext cx="914958" cy="933505"/>
          </a:xfrm>
          <a:prstGeom prst="rect">
            <a:avLst/>
          </a:prstGeom>
        </p:spPr>
      </p:pic>
    </p:spTree>
    <p:extLst>
      <p:ext uri="{BB962C8B-B14F-4D97-AF65-F5344CB8AC3E}">
        <p14:creationId xmlns:p14="http://schemas.microsoft.com/office/powerpoint/2010/main" val="307193735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447800"/>
          </a:xfrm>
          <a:prstGeom prst="rect">
            <a:avLst/>
          </a:prstGeom>
          <a:solidFill>
            <a:srgbClr val="B13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userDrawn="1"/>
        </p:nvSpPr>
        <p:spPr>
          <a:xfrm>
            <a:off x="0" y="1363473"/>
            <a:ext cx="12192000" cy="236727"/>
          </a:xfrm>
          <a:prstGeom prst="rect">
            <a:avLst/>
          </a:prstGeom>
          <a:solidFill>
            <a:srgbClr val="D5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760" y="759543"/>
            <a:ext cx="447040" cy="180342"/>
          </a:xfrm>
          <a:prstGeom prst="rect">
            <a:avLst/>
          </a:prstGeom>
        </p:spPr>
      </p:pic>
      <p:sp>
        <p:nvSpPr>
          <p:cNvPr id="2" name="Title 1"/>
          <p:cNvSpPr>
            <a:spLocks noGrp="1"/>
          </p:cNvSpPr>
          <p:nvPr>
            <p:ph type="title" hasCustomPrompt="1"/>
          </p:nvPr>
        </p:nvSpPr>
        <p:spPr/>
        <p:txBody>
          <a:bodyPr>
            <a:normAutofit/>
          </a:bodyPr>
          <a:lstStyle>
            <a:lvl1pPr>
              <a:defRPr sz="40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609600" y="16002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1607246B-9ED0-489B-B315-68D1FFE44BA7}" type="slidenum">
              <a:rPr lang="en-US" smtClean="0"/>
              <a:pPr/>
              <a:t>‹#›</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11365957" y="750203"/>
            <a:ext cx="507968" cy="204921"/>
          </a:xfrm>
          <a:prstGeom prst="rect">
            <a:avLst/>
          </a:prstGeom>
        </p:spPr>
      </p:pic>
    </p:spTree>
    <p:extLst>
      <p:ext uri="{BB962C8B-B14F-4D97-AF65-F5344CB8AC3E}">
        <p14:creationId xmlns:p14="http://schemas.microsoft.com/office/powerpoint/2010/main" val="141918949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5782319"/>
            <a:ext cx="12192000" cy="1316182"/>
          </a:xfrm>
          <a:prstGeom prst="rect">
            <a:avLst/>
          </a:prstGeom>
          <a:solidFill>
            <a:srgbClr val="B13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508000" y="6324601"/>
            <a:ext cx="2844800" cy="365125"/>
          </a:xfrm>
          <a:prstGeom prst="rect">
            <a:avLst/>
          </a:prstGeom>
        </p:spPr>
        <p:txBody>
          <a:bodyPr/>
          <a:lstStyle>
            <a:lvl1pPr>
              <a:defRPr>
                <a:solidFill>
                  <a:schemeClr val="bg1"/>
                </a:solidFill>
              </a:defRPr>
            </a:lvl1pPr>
          </a:lstStyle>
          <a:p>
            <a:fld id="{1607246B-9ED0-489B-B315-68D1FFE44BA7}" type="slidenum">
              <a:rPr lang="en-US" smtClean="0"/>
              <a:pPr/>
              <a:t>‹#›</a:t>
            </a:fld>
            <a:endParaRPr lang="en-US" dirty="0"/>
          </a:p>
        </p:txBody>
      </p:sp>
      <p:pic>
        <p:nvPicPr>
          <p:cNvPr id="9" name="Picture 8" descr="A screenshot of a cell phone&#10;&#10;Description generated with high confidence">
            <a:extLst>
              <a:ext uri="{FF2B5EF4-FFF2-40B4-BE49-F238E27FC236}">
                <a16:creationId xmlns="" xmlns:a16="http://schemas.microsoft.com/office/drawing/2014/main" id="{6504BE92-CB4B-4FAD-8691-ACBC3F5869B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03891" y="5773406"/>
            <a:ext cx="3126657" cy="1179026"/>
          </a:xfrm>
          <a:prstGeom prst="rect">
            <a:avLst/>
          </a:prstGeom>
        </p:spPr>
      </p:pic>
    </p:spTree>
    <p:extLst>
      <p:ext uri="{BB962C8B-B14F-4D97-AF65-F5344CB8AC3E}">
        <p14:creationId xmlns:p14="http://schemas.microsoft.com/office/powerpoint/2010/main" val="21578533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589280" y="6324601"/>
            <a:ext cx="2844800" cy="365125"/>
          </a:xfrm>
          <a:prstGeom prst="rect">
            <a:avLst/>
          </a:prstGeom>
        </p:spPr>
        <p:txBody>
          <a:bodyPr/>
          <a:lstStyle/>
          <a:p>
            <a:fld id="{1607246B-9ED0-489B-B315-68D1FFE44BA7}" type="slidenum">
              <a:rPr lang="en-US" smtClean="0"/>
              <a:t>‹#›</a:t>
            </a:fld>
            <a:endParaRPr lang="en-US" dirty="0"/>
          </a:p>
        </p:txBody>
      </p:sp>
      <p:sp>
        <p:nvSpPr>
          <p:cNvPr id="12" name="Rectangle 11"/>
          <p:cNvSpPr/>
          <p:nvPr userDrawn="1"/>
        </p:nvSpPr>
        <p:spPr>
          <a:xfrm>
            <a:off x="0" y="0"/>
            <a:ext cx="12192000" cy="1447800"/>
          </a:xfrm>
          <a:prstGeom prst="rect">
            <a:avLst/>
          </a:prstGeom>
          <a:solidFill>
            <a:srgbClr val="B13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Rectangle 12"/>
          <p:cNvSpPr/>
          <p:nvPr userDrawn="1"/>
        </p:nvSpPr>
        <p:spPr>
          <a:xfrm>
            <a:off x="0" y="1363473"/>
            <a:ext cx="12192000" cy="236727"/>
          </a:xfrm>
          <a:prstGeom prst="rect">
            <a:avLst/>
          </a:prstGeom>
          <a:solidFill>
            <a:srgbClr val="D5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Title 1"/>
          <p:cNvSpPr>
            <a:spLocks noGrp="1"/>
          </p:cNvSpPr>
          <p:nvPr>
            <p:ph type="title" hasCustomPrompt="1"/>
          </p:nvPr>
        </p:nvSpPr>
        <p:spPr>
          <a:xfrm>
            <a:off x="609600" y="274638"/>
            <a:ext cx="10972800" cy="1143000"/>
          </a:xfrm>
        </p:spPr>
        <p:txBody>
          <a:bodyPr>
            <a:normAutofit/>
          </a:bodyPr>
          <a:lstStyle>
            <a:lvl1pPr>
              <a:defRPr sz="4000">
                <a:solidFill>
                  <a:schemeClr val="bg1"/>
                </a:solidFill>
              </a:defRPr>
            </a:lvl1pPr>
          </a:lstStyle>
          <a:p>
            <a:r>
              <a:rPr lang="en-US" dirty="0"/>
              <a:t>CLICK TO EDIT MASTER TITLE STYLE</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760" y="759543"/>
            <a:ext cx="447040" cy="180342"/>
          </a:xfrm>
          <a:prstGeom prst="rect">
            <a:avLst/>
          </a:prstGeom>
        </p:spPr>
      </p:pic>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11365957" y="750203"/>
            <a:ext cx="507968" cy="204921"/>
          </a:xfrm>
          <a:prstGeom prst="rect">
            <a:avLst/>
          </a:prstGeom>
        </p:spPr>
      </p:pic>
    </p:spTree>
    <p:extLst>
      <p:ext uri="{BB962C8B-B14F-4D97-AF65-F5344CB8AC3E}">
        <p14:creationId xmlns:p14="http://schemas.microsoft.com/office/powerpoint/2010/main" val="133210988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609600" y="6356351"/>
            <a:ext cx="2844800" cy="365125"/>
          </a:xfrm>
          <a:prstGeom prst="rect">
            <a:avLst/>
          </a:prstGeom>
        </p:spPr>
        <p:txBody>
          <a:bodyPr/>
          <a:lstStyle/>
          <a:p>
            <a:fld id="{1607246B-9ED0-489B-B315-68D1FFE44BA7}" type="slidenum">
              <a:rPr lang="en-US" smtClean="0"/>
              <a:t>‹#›</a:t>
            </a:fld>
            <a:endParaRPr lang="en-US" dirty="0"/>
          </a:p>
        </p:txBody>
      </p:sp>
      <p:sp>
        <p:nvSpPr>
          <p:cNvPr id="11" name="Rectangle 10"/>
          <p:cNvSpPr/>
          <p:nvPr userDrawn="1"/>
        </p:nvSpPr>
        <p:spPr>
          <a:xfrm>
            <a:off x="0" y="0"/>
            <a:ext cx="12192000" cy="1447800"/>
          </a:xfrm>
          <a:prstGeom prst="rect">
            <a:avLst/>
          </a:prstGeom>
          <a:solidFill>
            <a:srgbClr val="B13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userDrawn="1"/>
        </p:nvSpPr>
        <p:spPr>
          <a:xfrm>
            <a:off x="0" y="1363473"/>
            <a:ext cx="12192000" cy="236727"/>
          </a:xfrm>
          <a:prstGeom prst="rect">
            <a:avLst/>
          </a:prstGeom>
          <a:solidFill>
            <a:srgbClr val="D5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itle 1"/>
          <p:cNvSpPr>
            <a:spLocks noGrp="1"/>
          </p:cNvSpPr>
          <p:nvPr>
            <p:ph type="title" hasCustomPrompt="1"/>
          </p:nvPr>
        </p:nvSpPr>
        <p:spPr>
          <a:xfrm>
            <a:off x="609600" y="274638"/>
            <a:ext cx="10972800" cy="1143000"/>
          </a:xfrm>
        </p:spPr>
        <p:txBody>
          <a:bodyPr>
            <a:normAutofit/>
          </a:bodyPr>
          <a:lstStyle>
            <a:lvl1pPr>
              <a:defRPr sz="4000">
                <a:solidFill>
                  <a:schemeClr val="bg1"/>
                </a:solidFill>
              </a:defRPr>
            </a:lvl1pPr>
          </a:lstStyle>
          <a:p>
            <a:r>
              <a:rPr lang="en-US" dirty="0"/>
              <a:t>CLICK TO EDIT MASTER TITLE STYLE</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760" y="759543"/>
            <a:ext cx="447040" cy="180342"/>
          </a:xfrm>
          <a:prstGeom prst="rect">
            <a:avLst/>
          </a:prstGeom>
        </p:spPr>
      </p:pic>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11365957" y="750203"/>
            <a:ext cx="507968" cy="204921"/>
          </a:xfrm>
          <a:prstGeom prst="rect">
            <a:avLst/>
          </a:prstGeom>
        </p:spPr>
      </p:pic>
    </p:spTree>
    <p:extLst>
      <p:ext uri="{BB962C8B-B14F-4D97-AF65-F5344CB8AC3E}">
        <p14:creationId xmlns:p14="http://schemas.microsoft.com/office/powerpoint/2010/main" val="276523528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711200" y="6356351"/>
            <a:ext cx="2844800" cy="365125"/>
          </a:xfrm>
          <a:prstGeom prst="rect">
            <a:avLst/>
          </a:prstGeom>
        </p:spPr>
        <p:txBody>
          <a:bodyPr/>
          <a:lstStyle/>
          <a:p>
            <a:fld id="{1607246B-9ED0-489B-B315-68D1FFE44BA7}" type="slidenum">
              <a:rPr lang="en-US" smtClean="0"/>
              <a:t>‹#›</a:t>
            </a:fld>
            <a:endParaRPr lang="en-US" dirty="0"/>
          </a:p>
        </p:txBody>
      </p:sp>
      <p:sp>
        <p:nvSpPr>
          <p:cNvPr id="7" name="Rectangle 6"/>
          <p:cNvSpPr/>
          <p:nvPr userDrawn="1"/>
        </p:nvSpPr>
        <p:spPr>
          <a:xfrm>
            <a:off x="0" y="0"/>
            <a:ext cx="12192000" cy="1447800"/>
          </a:xfrm>
          <a:prstGeom prst="rect">
            <a:avLst/>
          </a:prstGeom>
          <a:solidFill>
            <a:srgbClr val="B13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userDrawn="1"/>
        </p:nvSpPr>
        <p:spPr>
          <a:xfrm>
            <a:off x="0" y="1363473"/>
            <a:ext cx="12192000" cy="236727"/>
          </a:xfrm>
          <a:prstGeom prst="rect">
            <a:avLst/>
          </a:prstGeom>
          <a:solidFill>
            <a:srgbClr val="D5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Title 1"/>
          <p:cNvSpPr>
            <a:spLocks noGrp="1"/>
          </p:cNvSpPr>
          <p:nvPr>
            <p:ph type="title" hasCustomPrompt="1"/>
          </p:nvPr>
        </p:nvSpPr>
        <p:spPr>
          <a:xfrm>
            <a:off x="609600" y="274638"/>
            <a:ext cx="10972800" cy="1143000"/>
          </a:xfrm>
        </p:spPr>
        <p:txBody>
          <a:bodyPr>
            <a:normAutofit/>
          </a:bodyPr>
          <a:lstStyle>
            <a:lvl1pPr>
              <a:defRPr sz="4000">
                <a:solidFill>
                  <a:schemeClr val="bg1"/>
                </a:solidFill>
              </a:defRPr>
            </a:lvl1pPr>
          </a:lstStyle>
          <a:p>
            <a:r>
              <a:rPr lang="en-US" dirty="0"/>
              <a:t>CLICK TO EDIT MASTER TITLE STYLE</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760" y="759543"/>
            <a:ext cx="447040" cy="180342"/>
          </a:xfrm>
          <a:prstGeom prst="rect">
            <a:avLst/>
          </a:prstGeom>
        </p:spPr>
      </p:pic>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11365957" y="750203"/>
            <a:ext cx="507968" cy="204921"/>
          </a:xfrm>
          <a:prstGeom prst="rect">
            <a:avLst/>
          </a:prstGeom>
        </p:spPr>
      </p:pic>
    </p:spTree>
    <p:extLst>
      <p:ext uri="{BB962C8B-B14F-4D97-AF65-F5344CB8AC3E}">
        <p14:creationId xmlns:p14="http://schemas.microsoft.com/office/powerpoint/2010/main" val="266989690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5782319"/>
            <a:ext cx="12192000" cy="1316182"/>
          </a:xfrm>
          <a:prstGeom prst="rect">
            <a:avLst/>
          </a:prstGeom>
          <a:solidFill>
            <a:srgbClr val="B134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508000" y="6324601"/>
            <a:ext cx="2844800" cy="365125"/>
          </a:xfrm>
          <a:prstGeom prst="rect">
            <a:avLst/>
          </a:prstGeom>
        </p:spPr>
        <p:txBody>
          <a:bodyPr/>
          <a:lstStyle>
            <a:lvl1pPr>
              <a:defRPr>
                <a:solidFill>
                  <a:schemeClr val="bg1"/>
                </a:solidFill>
              </a:defRPr>
            </a:lvl1pPr>
          </a:lstStyle>
          <a:p>
            <a:fld id="{1607246B-9ED0-489B-B315-68D1FFE44BA7}" type="slidenum">
              <a:rPr lang="en-US" smtClean="0"/>
              <a:pPr/>
              <a:t>‹#›</a:t>
            </a:fld>
            <a:endParaRPr lang="en-US" dirty="0"/>
          </a:p>
        </p:txBody>
      </p:sp>
      <p:pic>
        <p:nvPicPr>
          <p:cNvPr id="7" name="Picture 6" descr="A screenshot of a cell phone&#10;&#10;Description generated with high confidence">
            <a:extLst>
              <a:ext uri="{FF2B5EF4-FFF2-40B4-BE49-F238E27FC236}">
                <a16:creationId xmlns="" xmlns:a16="http://schemas.microsoft.com/office/drawing/2014/main" id="{44676435-8B78-4671-884C-F0C3279420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03891" y="5773406"/>
            <a:ext cx="3126657" cy="1179026"/>
          </a:xfrm>
          <a:prstGeom prst="rect">
            <a:avLst/>
          </a:prstGeom>
        </p:spPr>
      </p:pic>
    </p:spTree>
    <p:extLst>
      <p:ext uri="{BB962C8B-B14F-4D97-AF65-F5344CB8AC3E}">
        <p14:creationId xmlns:p14="http://schemas.microsoft.com/office/powerpoint/2010/main" val="335425197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09600" y="6340476"/>
            <a:ext cx="2844800" cy="365125"/>
          </a:xfrm>
          <a:prstGeom prst="rect">
            <a:avLst/>
          </a:prstGeom>
        </p:spPr>
        <p:txBody>
          <a:bodyPr/>
          <a:lstStyle/>
          <a:p>
            <a:fld id="{1607246B-9ED0-489B-B315-68D1FFE44BA7}" type="slidenum">
              <a:rPr lang="en-US" smtClean="0"/>
              <a:t>‹#›</a:t>
            </a:fld>
            <a:endParaRPr lang="en-US" dirty="0"/>
          </a:p>
        </p:txBody>
      </p:sp>
    </p:spTree>
    <p:extLst>
      <p:ext uri="{BB962C8B-B14F-4D97-AF65-F5344CB8AC3E}">
        <p14:creationId xmlns:p14="http://schemas.microsoft.com/office/powerpoint/2010/main" val="253179576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651340-BCBC-4E5B-BC68-A89A801F4C4A}" type="datetimeFigureOut">
              <a:rPr lang="en-US" smtClean="0"/>
              <a:t>4/23/2019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descr="A close up of a logo&#10;&#10;Description generated with very high confidence">
            <a:extLst>
              <a:ext uri="{FF2B5EF4-FFF2-40B4-BE49-F238E27FC236}">
                <a16:creationId xmlns="" xmlns:a16="http://schemas.microsoft.com/office/drawing/2014/main" id="{80623FB5-7EE4-4379-BB3F-EEDE07162950}"/>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146132" y="5793137"/>
            <a:ext cx="3031120" cy="1143000"/>
          </a:xfrm>
          <a:prstGeom prst="rect">
            <a:avLst/>
          </a:prstGeom>
        </p:spPr>
      </p:pic>
    </p:spTree>
    <p:extLst>
      <p:ext uri="{BB962C8B-B14F-4D97-AF65-F5344CB8AC3E}">
        <p14:creationId xmlns:p14="http://schemas.microsoft.com/office/powerpoint/2010/main" val="97909012"/>
      </p:ext>
    </p:extLst>
  </p:cSld>
  <p:clrMap bg1="lt1" tx1="dk1" bg2="lt2" tx2="dk2" accent1="accent1" accent2="accent2" accent3="accent3" accent4="accent4" accent5="accent5" accent6="accent6" hlink="hlink" folHlink="folHlink"/>
  <p:sldLayoutIdLst>
    <p:sldLayoutId id="2147483661" r:id="rId1"/>
    <p:sldLayoutId id="2147483673" r:id="rId2"/>
    <p:sldLayoutId id="2147483662" r:id="rId3"/>
    <p:sldLayoutId id="2147483663" r:id="rId4"/>
    <p:sldLayoutId id="2147483664" r:id="rId5"/>
    <p:sldLayoutId id="2147483665" r:id="rId6"/>
    <p:sldLayoutId id="2147483666" r:id="rId7"/>
    <p:sldLayoutId id="2147483672" r:id="rId8"/>
    <p:sldLayoutId id="2147483668" r:id="rId9"/>
    <p:sldLayoutId id="2147483669" r:id="rId10"/>
    <p:sldLayoutId id="2147483670" r:id="rId11"/>
    <p:sldLayoutId id="2147483671" r:id="rId12"/>
  </p:sldLayoutIdLst>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xStyles>
    <p:titleStyle>
      <a:lvl1pPr algn="ctr"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 xmlns:a16="http://schemas.microsoft.com/office/drawing/2014/main" id="{36996706-36A7-4CFF-9504-409F731CFA73}"/>
              </a:ext>
            </a:extLst>
          </p:cNvPr>
          <p:cNvSpPr>
            <a:spLocks noGrp="1"/>
          </p:cNvSpPr>
          <p:nvPr>
            <p:ph type="subTitle" idx="1"/>
          </p:nvPr>
        </p:nvSpPr>
        <p:spPr>
          <a:xfrm>
            <a:off x="1828800" y="1800951"/>
            <a:ext cx="8534400" cy="2082892"/>
          </a:xfrm>
        </p:spPr>
        <p:txBody>
          <a:bodyPr/>
          <a:lstStyle/>
          <a:p>
            <a:r>
              <a:rPr lang="en-US" dirty="0"/>
              <a:t>Clare Housing 2019 Employee Engagement Survey</a:t>
            </a:r>
          </a:p>
        </p:txBody>
      </p:sp>
    </p:spTree>
    <p:extLst>
      <p:ext uri="{BB962C8B-B14F-4D97-AF65-F5344CB8AC3E}">
        <p14:creationId xmlns:p14="http://schemas.microsoft.com/office/powerpoint/2010/main" val="360777631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FB647B-4E50-4CA1-A476-4A016B4D909D}"/>
              </a:ext>
            </a:extLst>
          </p:cNvPr>
          <p:cNvSpPr>
            <a:spLocks noGrp="1"/>
          </p:cNvSpPr>
          <p:nvPr>
            <p:ph type="title"/>
          </p:nvPr>
        </p:nvSpPr>
        <p:spPr/>
        <p:txBody>
          <a:bodyPr/>
          <a:lstStyle/>
          <a:p>
            <a:r>
              <a:rPr lang="en-US" dirty="0"/>
              <a:t>Direct Service Staff and Management Variance</a:t>
            </a:r>
          </a:p>
        </p:txBody>
      </p:sp>
      <p:sp>
        <p:nvSpPr>
          <p:cNvPr id="3" name="Content Placeholder 2">
            <a:extLst>
              <a:ext uri="{FF2B5EF4-FFF2-40B4-BE49-F238E27FC236}">
                <a16:creationId xmlns="" xmlns:a16="http://schemas.microsoft.com/office/drawing/2014/main" id="{A2C46265-CD3C-4FFA-BD26-D8502D506E24}"/>
              </a:ext>
            </a:extLst>
          </p:cNvPr>
          <p:cNvSpPr>
            <a:spLocks noGrp="1"/>
          </p:cNvSpPr>
          <p:nvPr>
            <p:ph idx="1"/>
          </p:nvPr>
        </p:nvSpPr>
        <p:spPr/>
        <p:txBody>
          <a:bodyPr/>
          <a:lstStyle/>
          <a:p>
            <a:r>
              <a:rPr lang="en-US" dirty="0"/>
              <a:t>Engagement: there were 35 Direct Service Staff and 10 Management respondents. </a:t>
            </a:r>
          </a:p>
          <a:p>
            <a:r>
              <a:rPr lang="en-US" dirty="0"/>
              <a:t>Largest variance between the two for following questions:</a:t>
            </a:r>
          </a:p>
          <a:p>
            <a:endParaRPr lang="en-US" dirty="0"/>
          </a:p>
        </p:txBody>
      </p:sp>
      <p:graphicFrame>
        <p:nvGraphicFramePr>
          <p:cNvPr id="4" name="Table 3">
            <a:extLst>
              <a:ext uri="{FF2B5EF4-FFF2-40B4-BE49-F238E27FC236}">
                <a16:creationId xmlns="" xmlns:a16="http://schemas.microsoft.com/office/drawing/2014/main" id="{E8BF4845-EE48-4CD0-A635-8FED8E316400}"/>
              </a:ext>
            </a:extLst>
          </p:cNvPr>
          <p:cNvGraphicFramePr>
            <a:graphicFrameLocks noGrp="1"/>
          </p:cNvGraphicFramePr>
          <p:nvPr>
            <p:extLst>
              <p:ext uri="{D42A27DB-BD31-4B8C-83A1-F6EECF244321}">
                <p14:modId xmlns:p14="http://schemas.microsoft.com/office/powerpoint/2010/main" val="699612928"/>
              </p:ext>
            </p:extLst>
          </p:nvPr>
        </p:nvGraphicFramePr>
        <p:xfrm>
          <a:off x="609600" y="3428999"/>
          <a:ext cx="10972800" cy="2597327"/>
        </p:xfrm>
        <a:graphic>
          <a:graphicData uri="http://schemas.openxmlformats.org/drawingml/2006/table">
            <a:tbl>
              <a:tblPr>
                <a:tableStyleId>{21E4AEA4-8DFA-4A89-87EB-49C32662AFE0}</a:tableStyleId>
              </a:tblPr>
              <a:tblGrid>
                <a:gridCol w="6875282">
                  <a:extLst>
                    <a:ext uri="{9D8B030D-6E8A-4147-A177-3AD203B41FA5}">
                      <a16:colId xmlns="" xmlns:a16="http://schemas.microsoft.com/office/drawing/2014/main" val="3639255775"/>
                    </a:ext>
                  </a:extLst>
                </a:gridCol>
                <a:gridCol w="1357460">
                  <a:extLst>
                    <a:ext uri="{9D8B030D-6E8A-4147-A177-3AD203B41FA5}">
                      <a16:colId xmlns="" xmlns:a16="http://schemas.microsoft.com/office/drawing/2014/main" val="2654595804"/>
                    </a:ext>
                  </a:extLst>
                </a:gridCol>
                <a:gridCol w="1434652">
                  <a:extLst>
                    <a:ext uri="{9D8B030D-6E8A-4147-A177-3AD203B41FA5}">
                      <a16:colId xmlns="" xmlns:a16="http://schemas.microsoft.com/office/drawing/2014/main" val="4233836945"/>
                    </a:ext>
                  </a:extLst>
                </a:gridCol>
                <a:gridCol w="1305406">
                  <a:extLst>
                    <a:ext uri="{9D8B030D-6E8A-4147-A177-3AD203B41FA5}">
                      <a16:colId xmlns="" xmlns:a16="http://schemas.microsoft.com/office/drawing/2014/main" val="1276300932"/>
                    </a:ext>
                  </a:extLst>
                </a:gridCol>
              </a:tblGrid>
              <a:tr h="422084">
                <a:tc>
                  <a:txBody>
                    <a:bodyPr/>
                    <a:lstStyle/>
                    <a:p>
                      <a:pPr algn="l" fontAlgn="b"/>
                      <a:r>
                        <a:rPr lang="en-US" sz="1600" b="1" u="sng" strike="noStrike" dirty="0">
                          <a:effectLst/>
                        </a:rPr>
                        <a:t>Survey Question</a:t>
                      </a:r>
                      <a:endParaRPr lang="en-US" sz="1600" b="1" i="0" u="sng" strike="noStrike" dirty="0">
                        <a:solidFill>
                          <a:srgbClr val="000000"/>
                        </a:solidFill>
                        <a:effectLst/>
                        <a:latin typeface="Calibri" panose="020F0502020204030204" pitchFamily="34" charset="0"/>
                      </a:endParaRPr>
                    </a:p>
                  </a:txBody>
                  <a:tcPr marL="7389" marR="7389" marT="7389" marB="0" anchor="b"/>
                </a:tc>
                <a:tc>
                  <a:txBody>
                    <a:bodyPr/>
                    <a:lstStyle/>
                    <a:p>
                      <a:pPr algn="l" fontAlgn="b"/>
                      <a:r>
                        <a:rPr lang="en-US" sz="1600" b="1" u="sng" strike="noStrike" dirty="0">
                          <a:effectLst/>
                        </a:rPr>
                        <a:t>Management</a:t>
                      </a:r>
                      <a:endParaRPr lang="en-US" sz="1600" b="1" i="0" u="sng" strike="noStrike" dirty="0">
                        <a:solidFill>
                          <a:srgbClr val="000000"/>
                        </a:solidFill>
                        <a:effectLst/>
                        <a:latin typeface="Calibri" panose="020F0502020204030204" pitchFamily="34" charset="0"/>
                      </a:endParaRPr>
                    </a:p>
                  </a:txBody>
                  <a:tcPr marL="7389" marR="7389" marT="7389" marB="0" anchor="b"/>
                </a:tc>
                <a:tc>
                  <a:txBody>
                    <a:bodyPr/>
                    <a:lstStyle/>
                    <a:p>
                      <a:pPr algn="l" fontAlgn="b"/>
                      <a:r>
                        <a:rPr lang="en-US" sz="1600" b="1" u="sng" strike="noStrike" dirty="0">
                          <a:effectLst/>
                        </a:rPr>
                        <a:t>Direct Service</a:t>
                      </a:r>
                      <a:endParaRPr lang="en-US" sz="1600" b="1" i="0" u="sng" strike="noStrike" dirty="0">
                        <a:solidFill>
                          <a:srgbClr val="000000"/>
                        </a:solidFill>
                        <a:effectLst/>
                        <a:latin typeface="Calibri" panose="020F0502020204030204" pitchFamily="34" charset="0"/>
                      </a:endParaRPr>
                    </a:p>
                  </a:txBody>
                  <a:tcPr marL="7389" marR="7389" marT="7389" marB="0" anchor="b"/>
                </a:tc>
                <a:tc>
                  <a:txBody>
                    <a:bodyPr/>
                    <a:lstStyle/>
                    <a:p>
                      <a:pPr algn="l" fontAlgn="b"/>
                      <a:r>
                        <a:rPr lang="en-US" sz="1600" b="1" u="sng" strike="noStrike" dirty="0">
                          <a:effectLst/>
                        </a:rPr>
                        <a:t>Variance</a:t>
                      </a:r>
                      <a:endParaRPr lang="en-US" sz="1600" b="1" i="0" u="sng" strike="noStrike" dirty="0">
                        <a:solidFill>
                          <a:srgbClr val="000000"/>
                        </a:solidFill>
                        <a:effectLst/>
                        <a:latin typeface="Calibri" panose="020F0502020204030204" pitchFamily="34" charset="0"/>
                      </a:endParaRPr>
                    </a:p>
                  </a:txBody>
                  <a:tcPr marL="7389" marR="7389" marT="7389" marB="0" anchor="b"/>
                </a:tc>
                <a:extLst>
                  <a:ext uri="{0D108BD9-81ED-4DB2-BD59-A6C34878D82A}">
                    <a16:rowId xmlns="" xmlns:a16="http://schemas.microsoft.com/office/drawing/2014/main" val="2828387150"/>
                  </a:ext>
                </a:extLst>
              </a:tr>
              <a:tr h="422084">
                <a:tc>
                  <a:txBody>
                    <a:bodyPr/>
                    <a:lstStyle/>
                    <a:p>
                      <a:pPr algn="l" fontAlgn="b"/>
                      <a:r>
                        <a:rPr lang="en-US" sz="1400" u="none" strike="noStrike" dirty="0">
                          <a:effectLst/>
                        </a:rPr>
                        <a:t>Senior management communicates information with the rest of the organization in a clear, transparent and timely manner</a:t>
                      </a:r>
                      <a:endParaRPr lang="en-US" sz="1400" b="0" i="0" u="none" strike="noStrike" dirty="0">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71%</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smtClean="0">
                          <a:effectLst/>
                        </a:rPr>
                        <a:t>29</a:t>
                      </a:r>
                    </a:p>
                  </a:txBody>
                  <a:tcPr marL="7389" marR="7389" marT="7389" marB="0" anchor="b"/>
                </a:tc>
                <a:extLst>
                  <a:ext uri="{0D108BD9-81ED-4DB2-BD59-A6C34878D82A}">
                    <a16:rowId xmlns="" xmlns:a16="http://schemas.microsoft.com/office/drawing/2014/main" val="2460670803"/>
                  </a:ext>
                </a:extLst>
              </a:tr>
              <a:tr h="290189">
                <a:tc>
                  <a:txBody>
                    <a:bodyPr/>
                    <a:lstStyle/>
                    <a:p>
                      <a:pPr algn="l" fontAlgn="b"/>
                      <a:r>
                        <a:rPr lang="en-US" sz="1400" u="none" strike="noStrike" dirty="0">
                          <a:effectLst/>
                        </a:rPr>
                        <a:t>I have the opportunity to contribute to the decisions that affect me</a:t>
                      </a:r>
                      <a:endParaRPr lang="en-US" sz="1400" b="0" i="0" u="none" strike="noStrike" dirty="0">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74%</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smtClean="0">
                          <a:effectLst/>
                        </a:rPr>
                        <a:t>26</a:t>
                      </a:r>
                      <a:endParaRPr lang="en-US" sz="1400" b="0" i="0" u="none" strike="noStrike" dirty="0">
                        <a:solidFill>
                          <a:srgbClr val="000000"/>
                        </a:solidFill>
                        <a:effectLst/>
                        <a:latin typeface="Calibri" panose="020F0502020204030204" pitchFamily="34" charset="0"/>
                      </a:endParaRPr>
                    </a:p>
                  </a:txBody>
                  <a:tcPr marL="7389" marR="7389" marT="7389" marB="0" anchor="b"/>
                </a:tc>
                <a:extLst>
                  <a:ext uri="{0D108BD9-81ED-4DB2-BD59-A6C34878D82A}">
                    <a16:rowId xmlns="" xmlns:a16="http://schemas.microsoft.com/office/drawing/2014/main" val="1671461848"/>
                  </a:ext>
                </a:extLst>
              </a:tr>
              <a:tr h="290189">
                <a:tc>
                  <a:txBody>
                    <a:bodyPr/>
                    <a:lstStyle/>
                    <a:p>
                      <a:pPr algn="l" fontAlgn="b"/>
                      <a:r>
                        <a:rPr lang="en-US" sz="1400" u="none" strike="noStrike" dirty="0">
                          <a:effectLst/>
                        </a:rPr>
                        <a:t>There are adequate opportunities for professional growth in this organization</a:t>
                      </a:r>
                      <a:endParaRPr lang="en-US" sz="1400" b="0" i="0" u="none" strike="noStrike" dirty="0">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a:effectLst/>
                        </a:rPr>
                        <a:t>80%</a:t>
                      </a:r>
                      <a:endParaRPr lang="en-US" sz="1400" b="0" i="0" u="none" strike="noStrike" dirty="0">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57%</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smtClean="0">
                          <a:effectLst/>
                        </a:rPr>
                        <a:t>23</a:t>
                      </a:r>
                      <a:endParaRPr lang="en-US" sz="1400" b="0" i="0" u="none" strike="noStrike" dirty="0">
                        <a:solidFill>
                          <a:srgbClr val="000000"/>
                        </a:solidFill>
                        <a:effectLst/>
                        <a:latin typeface="Calibri" panose="020F0502020204030204" pitchFamily="34" charset="0"/>
                      </a:endParaRPr>
                    </a:p>
                  </a:txBody>
                  <a:tcPr marL="7389" marR="7389" marT="7389" marB="0" anchor="b"/>
                </a:tc>
                <a:extLst>
                  <a:ext uri="{0D108BD9-81ED-4DB2-BD59-A6C34878D82A}">
                    <a16:rowId xmlns="" xmlns:a16="http://schemas.microsoft.com/office/drawing/2014/main" val="2622156753"/>
                  </a:ext>
                </a:extLst>
              </a:tr>
              <a:tr h="290189">
                <a:tc>
                  <a:txBody>
                    <a:bodyPr/>
                    <a:lstStyle/>
                    <a:p>
                      <a:pPr algn="l" fontAlgn="b"/>
                      <a:r>
                        <a:rPr lang="en-US" sz="1400" u="none" strike="noStrike">
                          <a:effectLst/>
                        </a:rPr>
                        <a:t>At work, my opinions count</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77%</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smtClean="0">
                          <a:effectLst/>
                        </a:rPr>
                        <a:t>23</a:t>
                      </a:r>
                      <a:endParaRPr lang="en-US" sz="1400" b="0" i="0" u="none" strike="noStrike" dirty="0">
                        <a:solidFill>
                          <a:srgbClr val="000000"/>
                        </a:solidFill>
                        <a:effectLst/>
                        <a:latin typeface="Calibri" panose="020F0502020204030204" pitchFamily="34" charset="0"/>
                      </a:endParaRPr>
                    </a:p>
                  </a:txBody>
                  <a:tcPr marL="7389" marR="7389" marT="7389" marB="0" anchor="b"/>
                </a:tc>
                <a:extLst>
                  <a:ext uri="{0D108BD9-81ED-4DB2-BD59-A6C34878D82A}">
                    <a16:rowId xmlns="" xmlns:a16="http://schemas.microsoft.com/office/drawing/2014/main" val="2996491181"/>
                  </a:ext>
                </a:extLst>
              </a:tr>
              <a:tr h="290189">
                <a:tc>
                  <a:txBody>
                    <a:bodyPr/>
                    <a:lstStyle/>
                    <a:p>
                      <a:pPr algn="l" fontAlgn="b"/>
                      <a:r>
                        <a:rPr lang="en-US" sz="1400" u="none" strike="noStrike">
                          <a:effectLst/>
                        </a:rPr>
                        <a:t>My job causes an unreasonable amount of stress in my life (reverse question)</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a:effectLst/>
                        </a:rPr>
                        <a:t>30%</a:t>
                      </a:r>
                      <a:endParaRPr lang="en-US" sz="1400" b="0" i="0" u="none" strike="noStrike" dirty="0">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a:effectLst/>
                        </a:rPr>
                        <a:t>9%</a:t>
                      </a:r>
                      <a:endParaRPr lang="en-US" sz="1400" b="0" i="0" u="none" strike="noStrike" dirty="0">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smtClean="0">
                          <a:effectLst/>
                        </a:rPr>
                        <a:t>21</a:t>
                      </a:r>
                      <a:endParaRPr lang="en-US" sz="1400" b="0" i="0" u="none" strike="noStrike" dirty="0">
                        <a:solidFill>
                          <a:srgbClr val="000000"/>
                        </a:solidFill>
                        <a:effectLst/>
                        <a:latin typeface="Calibri" panose="020F0502020204030204" pitchFamily="34" charset="0"/>
                      </a:endParaRPr>
                    </a:p>
                  </a:txBody>
                  <a:tcPr marL="7389" marR="7389" marT="7389" marB="0" anchor="b"/>
                </a:tc>
                <a:extLst>
                  <a:ext uri="{0D108BD9-81ED-4DB2-BD59-A6C34878D82A}">
                    <a16:rowId xmlns="" xmlns:a16="http://schemas.microsoft.com/office/drawing/2014/main" val="2793823193"/>
                  </a:ext>
                </a:extLst>
              </a:tr>
              <a:tr h="290189">
                <a:tc>
                  <a:txBody>
                    <a:bodyPr/>
                    <a:lstStyle/>
                    <a:p>
                      <a:pPr algn="l" fontAlgn="b"/>
                      <a:r>
                        <a:rPr lang="en-US" sz="1400" u="none" strike="noStrike">
                          <a:effectLst/>
                        </a:rPr>
                        <a:t>I have a clear understanding of the policies for promotion and advancement</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70%</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a:effectLst/>
                        </a:rPr>
                        <a:t>49%</a:t>
                      </a:r>
                      <a:endParaRPr lang="en-US" sz="1400" b="0" i="0" u="none" strike="noStrike" dirty="0">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smtClean="0">
                          <a:effectLst/>
                        </a:rPr>
                        <a:t>21</a:t>
                      </a:r>
                      <a:endParaRPr lang="en-US" sz="1400" b="0" i="0" u="none" strike="noStrike" dirty="0">
                        <a:solidFill>
                          <a:srgbClr val="000000"/>
                        </a:solidFill>
                        <a:effectLst/>
                        <a:latin typeface="Calibri" panose="020F0502020204030204" pitchFamily="34" charset="0"/>
                      </a:endParaRPr>
                    </a:p>
                  </a:txBody>
                  <a:tcPr marL="7389" marR="7389" marT="7389" marB="0" anchor="b"/>
                </a:tc>
                <a:extLst>
                  <a:ext uri="{0D108BD9-81ED-4DB2-BD59-A6C34878D82A}">
                    <a16:rowId xmlns="" xmlns:a16="http://schemas.microsoft.com/office/drawing/2014/main" val="3634642132"/>
                  </a:ext>
                </a:extLst>
              </a:tr>
              <a:tr h="290189">
                <a:tc>
                  <a:txBody>
                    <a:bodyPr/>
                    <a:lstStyle/>
                    <a:p>
                      <a:pPr algn="l" fontAlgn="b"/>
                      <a:r>
                        <a:rPr lang="en-US" sz="1400" u="none" strike="noStrike">
                          <a:effectLst/>
                        </a:rPr>
                        <a:t>My manager treats all his/her employees fairly</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a:effectLst/>
                        </a:rPr>
                        <a:t>80%</a:t>
                      </a:r>
                      <a:endParaRPr lang="en-US" sz="1400" b="0" i="0" u="none" strike="noStrike" dirty="0">
                        <a:solidFill>
                          <a:srgbClr val="000000"/>
                        </a:solidFill>
                        <a:effectLst/>
                        <a:latin typeface="Calibri" panose="020F0502020204030204" pitchFamily="34" charset="0"/>
                      </a:endParaRPr>
                    </a:p>
                  </a:txBody>
                  <a:tcPr marL="7389" marR="7389" marT="7389" marB="0" anchor="b"/>
                </a:tc>
                <a:tc>
                  <a:txBody>
                    <a:bodyPr/>
                    <a:lstStyle/>
                    <a:p>
                      <a:pPr algn="r" fontAlgn="b"/>
                      <a:r>
                        <a:rPr lang="en-US" sz="1400" u="none" strike="noStrike" dirty="0" smtClean="0">
                          <a:effectLst/>
                        </a:rPr>
                        <a:t>20</a:t>
                      </a:r>
                      <a:endParaRPr lang="en-US" sz="1400" b="0" i="0" u="none" strike="noStrike" dirty="0">
                        <a:solidFill>
                          <a:srgbClr val="000000"/>
                        </a:solidFill>
                        <a:effectLst/>
                        <a:latin typeface="Calibri" panose="020F0502020204030204" pitchFamily="34" charset="0"/>
                      </a:endParaRPr>
                    </a:p>
                  </a:txBody>
                  <a:tcPr marL="7389" marR="7389" marT="7389" marB="0" anchor="b"/>
                </a:tc>
                <a:extLst>
                  <a:ext uri="{0D108BD9-81ED-4DB2-BD59-A6C34878D82A}">
                    <a16:rowId xmlns="" xmlns:a16="http://schemas.microsoft.com/office/drawing/2014/main" val="80159168"/>
                  </a:ext>
                </a:extLst>
              </a:tr>
            </a:tbl>
          </a:graphicData>
        </a:graphic>
      </p:graphicFrame>
    </p:spTree>
    <p:extLst>
      <p:ext uri="{BB962C8B-B14F-4D97-AF65-F5344CB8AC3E}">
        <p14:creationId xmlns:p14="http://schemas.microsoft.com/office/powerpoint/2010/main" val="394005456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60011-CA17-4EF2-B953-4CC2CBEC3F87}"/>
              </a:ext>
            </a:extLst>
          </p:cNvPr>
          <p:cNvSpPr>
            <a:spLocks noGrp="1"/>
          </p:cNvSpPr>
          <p:nvPr>
            <p:ph type="title"/>
          </p:nvPr>
        </p:nvSpPr>
        <p:spPr/>
        <p:txBody>
          <a:bodyPr/>
          <a:lstStyle/>
          <a:p>
            <a:r>
              <a:rPr lang="en-US" dirty="0"/>
              <a:t>Survey </a:t>
            </a:r>
            <a:r>
              <a:rPr lang="en-US" dirty="0" smtClean="0"/>
              <a:t>Comments </a:t>
            </a:r>
            <a:endParaRPr lang="en-US" dirty="0"/>
          </a:p>
        </p:txBody>
      </p:sp>
      <p:sp>
        <p:nvSpPr>
          <p:cNvPr id="3" name="Content Placeholder 2">
            <a:extLst>
              <a:ext uri="{FF2B5EF4-FFF2-40B4-BE49-F238E27FC236}">
                <a16:creationId xmlns="" xmlns:a16="http://schemas.microsoft.com/office/drawing/2014/main" id="{D9D4787A-E772-4248-9A87-034C99420055}"/>
              </a:ext>
            </a:extLst>
          </p:cNvPr>
          <p:cNvSpPr>
            <a:spLocks noGrp="1"/>
          </p:cNvSpPr>
          <p:nvPr>
            <p:ph idx="1"/>
          </p:nvPr>
        </p:nvSpPr>
        <p:spPr/>
        <p:txBody>
          <a:bodyPr>
            <a:normAutofit fontScale="92500" lnSpcReduction="10000"/>
          </a:bodyPr>
          <a:lstStyle/>
          <a:p>
            <a:pPr marL="0" indent="0" algn="ctr">
              <a:buNone/>
            </a:pPr>
            <a:r>
              <a:rPr lang="en-US" dirty="0" smtClean="0"/>
              <a:t>Care Homes/Caregivers</a:t>
            </a:r>
          </a:p>
          <a:p>
            <a:r>
              <a:rPr lang="en-US" dirty="0" smtClean="0"/>
              <a:t>Significant number of comments coming from caregivers</a:t>
            </a:r>
          </a:p>
          <a:p>
            <a:r>
              <a:rPr lang="en-US" dirty="0" smtClean="0"/>
              <a:t>Ongoing challenges identified around staffing, filling shifts, on-call employee’s not taking shifts (most common theme)</a:t>
            </a:r>
          </a:p>
          <a:p>
            <a:r>
              <a:rPr lang="en-US" dirty="0" smtClean="0"/>
              <a:t>One manager for four homes is not sufficient</a:t>
            </a:r>
          </a:p>
          <a:p>
            <a:r>
              <a:rPr lang="en-US" dirty="0" smtClean="0"/>
              <a:t>Heavy work load for one person per shift, homes are understaffed</a:t>
            </a:r>
          </a:p>
          <a:p>
            <a:r>
              <a:rPr lang="en-US" dirty="0" smtClean="0"/>
              <a:t>Increased training as a result of higher medical needs</a:t>
            </a:r>
          </a:p>
          <a:p>
            <a:r>
              <a:rPr lang="en-US" dirty="0" smtClean="0"/>
              <a:t>Concerns around professional boundaries social/friendships between staff and supervisors</a:t>
            </a:r>
          </a:p>
        </p:txBody>
      </p:sp>
    </p:spTree>
    <p:extLst>
      <p:ext uri="{BB962C8B-B14F-4D97-AF65-F5344CB8AC3E}">
        <p14:creationId xmlns:p14="http://schemas.microsoft.com/office/powerpoint/2010/main" val="145599202"/>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Comments</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General Comment Themes</a:t>
            </a:r>
          </a:p>
          <a:p>
            <a:r>
              <a:rPr lang="en-US" dirty="0" smtClean="0"/>
              <a:t>Insurance not affordable for lower-paid staff. </a:t>
            </a:r>
          </a:p>
          <a:p>
            <a:r>
              <a:rPr lang="en-US" dirty="0" smtClean="0"/>
              <a:t>Staff training needs to be increased and/or re-envisioned</a:t>
            </a:r>
          </a:p>
          <a:p>
            <a:r>
              <a:rPr lang="en-US" dirty="0" smtClean="0"/>
              <a:t>Communication between managers and direct service needs improvement</a:t>
            </a:r>
          </a:p>
          <a:p>
            <a:r>
              <a:rPr lang="en-US" dirty="0" smtClean="0"/>
              <a:t>Increased focus on safety, particularly for overnight staff</a:t>
            </a:r>
          </a:p>
          <a:p>
            <a:r>
              <a:rPr lang="en-US" dirty="0"/>
              <a:t>I</a:t>
            </a:r>
            <a:r>
              <a:rPr lang="en-US" dirty="0" smtClean="0"/>
              <a:t>ncreased services around mental and chemical health; someone on site; supports for both staff and residents</a:t>
            </a:r>
          </a:p>
        </p:txBody>
      </p:sp>
    </p:spTree>
    <p:extLst>
      <p:ext uri="{BB962C8B-B14F-4D97-AF65-F5344CB8AC3E}">
        <p14:creationId xmlns:p14="http://schemas.microsoft.com/office/powerpoint/2010/main" val="227062474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159C0C-4882-4300-85F2-7A12DE1B8A9B}"/>
              </a:ext>
            </a:extLst>
          </p:cNvPr>
          <p:cNvSpPr>
            <a:spLocks noGrp="1"/>
          </p:cNvSpPr>
          <p:nvPr>
            <p:ph type="title"/>
          </p:nvPr>
        </p:nvSpPr>
        <p:spPr/>
        <p:txBody>
          <a:bodyPr/>
          <a:lstStyle/>
          <a:p>
            <a:r>
              <a:rPr lang="en-US" dirty="0"/>
              <a:t>2020 Goals</a:t>
            </a:r>
          </a:p>
        </p:txBody>
      </p:sp>
      <p:sp>
        <p:nvSpPr>
          <p:cNvPr id="3" name="Content Placeholder 2">
            <a:extLst>
              <a:ext uri="{FF2B5EF4-FFF2-40B4-BE49-F238E27FC236}">
                <a16:creationId xmlns="" xmlns:a16="http://schemas.microsoft.com/office/drawing/2014/main" id="{D1069C3A-82AC-4155-994C-5BE1EF68736A}"/>
              </a:ext>
            </a:extLst>
          </p:cNvPr>
          <p:cNvSpPr>
            <a:spLocks noGrp="1"/>
          </p:cNvSpPr>
          <p:nvPr>
            <p:ph idx="1"/>
          </p:nvPr>
        </p:nvSpPr>
        <p:spPr/>
        <p:txBody>
          <a:bodyPr/>
          <a:lstStyle/>
          <a:p>
            <a:r>
              <a:rPr lang="en-US" dirty="0" smtClean="0"/>
              <a:t>Improving communication around professional development opportunities as well as promotion/advancement. </a:t>
            </a:r>
          </a:p>
          <a:p>
            <a:r>
              <a:rPr lang="en-US" dirty="0" smtClean="0"/>
              <a:t>Re-envisioning our Community Care Homes – how they are managed, staffed and employees trained.</a:t>
            </a:r>
          </a:p>
          <a:p>
            <a:r>
              <a:rPr lang="en-US" dirty="0" smtClean="0"/>
              <a:t>Re-envisioning our mental/chemical health services available to both residents and staff.</a:t>
            </a:r>
          </a:p>
          <a:p>
            <a:r>
              <a:rPr lang="en-US" dirty="0" smtClean="0"/>
              <a:t>Reviewing our benefit package to ensure we offer affordable healthcare coverage.</a:t>
            </a:r>
          </a:p>
          <a:p>
            <a:endParaRPr lang="en-US" dirty="0"/>
          </a:p>
        </p:txBody>
      </p:sp>
    </p:spTree>
    <p:extLst>
      <p:ext uri="{BB962C8B-B14F-4D97-AF65-F5344CB8AC3E}">
        <p14:creationId xmlns:p14="http://schemas.microsoft.com/office/powerpoint/2010/main" val="52933821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3D33773E-E49B-4930-824E-063213634005}"/>
              </a:ext>
            </a:extLst>
          </p:cNvPr>
          <p:cNvSpPr txBox="1"/>
          <p:nvPr/>
        </p:nvSpPr>
        <p:spPr>
          <a:xfrm>
            <a:off x="1260049" y="2281286"/>
            <a:ext cx="9671901" cy="923330"/>
          </a:xfrm>
          <a:prstGeom prst="rect">
            <a:avLst/>
          </a:prstGeom>
          <a:noFill/>
        </p:spPr>
        <p:txBody>
          <a:bodyPr wrap="square" rtlCol="0">
            <a:spAutoFit/>
          </a:bodyPr>
          <a:lstStyle/>
          <a:p>
            <a:pPr algn="ctr"/>
            <a:r>
              <a:rPr lang="en-US" sz="5400" dirty="0"/>
              <a:t>Questions/Comments?</a:t>
            </a:r>
          </a:p>
        </p:txBody>
      </p:sp>
    </p:spTree>
    <p:extLst>
      <p:ext uri="{BB962C8B-B14F-4D97-AF65-F5344CB8AC3E}">
        <p14:creationId xmlns:p14="http://schemas.microsoft.com/office/powerpoint/2010/main" val="339136113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 xmlns:a16="http://schemas.microsoft.com/office/drawing/2014/main" id="{36996706-36A7-4CFF-9504-409F731CFA73}"/>
              </a:ext>
            </a:extLst>
          </p:cNvPr>
          <p:cNvSpPr>
            <a:spLocks noGrp="1"/>
          </p:cNvSpPr>
          <p:nvPr>
            <p:ph type="subTitle" idx="1"/>
          </p:nvPr>
        </p:nvSpPr>
        <p:spPr>
          <a:xfrm>
            <a:off x="1828800" y="1800951"/>
            <a:ext cx="8534400" cy="2082892"/>
          </a:xfrm>
        </p:spPr>
        <p:txBody>
          <a:bodyPr/>
          <a:lstStyle/>
          <a:p>
            <a:r>
              <a:rPr lang="en-US" dirty="0"/>
              <a:t>Clare </a:t>
            </a:r>
            <a:r>
              <a:rPr lang="en-US" dirty="0" smtClean="0"/>
              <a:t>Housing </a:t>
            </a:r>
          </a:p>
          <a:p>
            <a:r>
              <a:rPr lang="en-US" dirty="0" smtClean="0"/>
              <a:t>Re-Alignment Vision</a:t>
            </a:r>
            <a:endParaRPr lang="en-US" dirty="0"/>
          </a:p>
        </p:txBody>
      </p:sp>
    </p:spTree>
    <p:extLst>
      <p:ext uri="{BB962C8B-B14F-4D97-AF65-F5344CB8AC3E}">
        <p14:creationId xmlns:p14="http://schemas.microsoft.com/office/powerpoint/2010/main" val="1020763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Org Chart</a:t>
            </a:r>
            <a:endParaRPr lang="en-US" dirty="0"/>
          </a:p>
        </p:txBody>
      </p:sp>
      <p:graphicFrame>
        <p:nvGraphicFramePr>
          <p:cNvPr id="4" name="Content Placeholder 3">
            <a:extLst>
              <a:ext uri="{FF2B5EF4-FFF2-40B4-BE49-F238E27FC236}">
                <a16:creationId xmlns:a16="http://schemas.microsoft.com/office/drawing/2014/main" xmlns="" id="{00000000-0008-0000-0000-000002000000}"/>
              </a:ext>
            </a:extLst>
          </p:cNvPr>
          <p:cNvGraphicFramePr>
            <a:graphicFrameLocks noGrp="1"/>
          </p:cNvGraphicFramePr>
          <p:nvPr>
            <p:ph idx="1"/>
            <p:extLst>
              <p:ext uri="{D42A27DB-BD31-4B8C-83A1-F6EECF244321}">
                <p14:modId xmlns:p14="http://schemas.microsoft.com/office/powerpoint/2010/main" val="748397338"/>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956261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159C0C-4882-4300-85F2-7A12DE1B8A9B}"/>
              </a:ext>
            </a:extLst>
          </p:cNvPr>
          <p:cNvSpPr>
            <a:spLocks noGrp="1"/>
          </p:cNvSpPr>
          <p:nvPr>
            <p:ph type="title"/>
          </p:nvPr>
        </p:nvSpPr>
        <p:spPr/>
        <p:txBody>
          <a:bodyPr>
            <a:normAutofit fontScale="90000"/>
          </a:bodyPr>
          <a:lstStyle/>
          <a:p>
            <a:r>
              <a:rPr lang="en-US" dirty="0" smtClean="0"/>
              <a:t>What We’ve Learned </a:t>
            </a:r>
            <a:br>
              <a:rPr lang="en-US" dirty="0" smtClean="0"/>
            </a:br>
            <a:r>
              <a:rPr lang="en-US" dirty="0" smtClean="0"/>
              <a:t>(themes over the past several years)</a:t>
            </a:r>
            <a:endParaRPr lang="en-US" dirty="0"/>
          </a:p>
        </p:txBody>
      </p:sp>
      <p:sp>
        <p:nvSpPr>
          <p:cNvPr id="3" name="Content Placeholder 2">
            <a:extLst>
              <a:ext uri="{FF2B5EF4-FFF2-40B4-BE49-F238E27FC236}">
                <a16:creationId xmlns="" xmlns:a16="http://schemas.microsoft.com/office/drawing/2014/main" id="{D1069C3A-82AC-4155-994C-5BE1EF68736A}"/>
              </a:ext>
            </a:extLst>
          </p:cNvPr>
          <p:cNvSpPr>
            <a:spLocks noGrp="1"/>
          </p:cNvSpPr>
          <p:nvPr>
            <p:ph idx="1"/>
          </p:nvPr>
        </p:nvSpPr>
        <p:spPr/>
        <p:txBody>
          <a:bodyPr/>
          <a:lstStyle/>
          <a:p>
            <a:pPr marL="0" indent="0" algn="ctr">
              <a:buNone/>
            </a:pPr>
            <a:r>
              <a:rPr lang="en-US" dirty="0" smtClean="0"/>
              <a:t>Strategic Framework – Staff Identified Service Priorities</a:t>
            </a:r>
          </a:p>
          <a:p>
            <a:pPr marL="0" indent="0">
              <a:buNone/>
            </a:pPr>
            <a:r>
              <a:rPr lang="en-US" dirty="0" smtClean="0"/>
              <a:t>1. Expand Home Care Services</a:t>
            </a:r>
          </a:p>
          <a:p>
            <a:pPr marL="0" indent="0">
              <a:buNone/>
            </a:pPr>
            <a:r>
              <a:rPr lang="en-US" dirty="0" smtClean="0"/>
              <a:t>2. Expand Supportive Services</a:t>
            </a:r>
          </a:p>
          <a:p>
            <a:pPr lvl="1"/>
            <a:r>
              <a:rPr lang="en-US" dirty="0" smtClean="0"/>
              <a:t>Chemical/Mental Health onsite services</a:t>
            </a:r>
          </a:p>
          <a:p>
            <a:pPr lvl="1"/>
            <a:r>
              <a:rPr lang="en-US" dirty="0" smtClean="0"/>
              <a:t>Social Services support aimed at keeping folks housed</a:t>
            </a:r>
          </a:p>
          <a:p>
            <a:pPr lvl="1"/>
            <a:r>
              <a:rPr lang="en-US" dirty="0" smtClean="0"/>
              <a:t>Hire 2</a:t>
            </a:r>
            <a:r>
              <a:rPr lang="en-US" baseline="30000" dirty="0" smtClean="0"/>
              <a:t>nd</a:t>
            </a:r>
            <a:r>
              <a:rPr lang="en-US" dirty="0" smtClean="0"/>
              <a:t> Housing Stability Specialist</a:t>
            </a:r>
          </a:p>
          <a:p>
            <a:pPr lvl="1"/>
            <a:r>
              <a:rPr lang="en-US" dirty="0" smtClean="0"/>
              <a:t>CADI advocate to increase/manage service rates</a:t>
            </a:r>
          </a:p>
          <a:p>
            <a:pPr marL="0" indent="0">
              <a:buNone/>
            </a:pPr>
            <a:r>
              <a:rPr lang="en-US" dirty="0" smtClean="0"/>
              <a:t>3. Develop Employment program</a:t>
            </a:r>
          </a:p>
          <a:p>
            <a:pPr marL="0" indent="0">
              <a:buNone/>
            </a:pPr>
            <a:endParaRPr lang="en-US" dirty="0" smtClean="0"/>
          </a:p>
          <a:p>
            <a:pPr marL="0" indent="0" algn="ctr">
              <a:buNone/>
            </a:pPr>
            <a:endParaRPr lang="en-US" dirty="0"/>
          </a:p>
        </p:txBody>
      </p:sp>
    </p:spTree>
    <p:extLst>
      <p:ext uri="{BB962C8B-B14F-4D97-AF65-F5344CB8AC3E}">
        <p14:creationId xmlns:p14="http://schemas.microsoft.com/office/powerpoint/2010/main" val="183103772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We’ve Learned</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smtClean="0"/>
              <a:t>Employee Satisfaction/Engagement Survey Themes</a:t>
            </a:r>
          </a:p>
          <a:p>
            <a:r>
              <a:rPr lang="en-US" dirty="0" smtClean="0"/>
              <a:t>Compensation/benefits </a:t>
            </a:r>
          </a:p>
          <a:p>
            <a:r>
              <a:rPr lang="en-US" dirty="0" smtClean="0"/>
              <a:t>Training and professional development opportunities</a:t>
            </a:r>
          </a:p>
          <a:p>
            <a:r>
              <a:rPr lang="en-US" dirty="0" smtClean="0"/>
              <a:t>Safety of employees</a:t>
            </a:r>
          </a:p>
          <a:p>
            <a:r>
              <a:rPr lang="en-US" dirty="0" smtClean="0"/>
              <a:t>Work Load in Care Homes for caregivers/managers</a:t>
            </a:r>
          </a:p>
          <a:p>
            <a:r>
              <a:rPr lang="en-US" dirty="0" smtClean="0"/>
              <a:t>Scheduling/turnover/filling shifts in the care homes contributing to overworking/reliance of FT caregivers</a:t>
            </a:r>
          </a:p>
          <a:p>
            <a:r>
              <a:rPr lang="en-US" dirty="0" smtClean="0"/>
              <a:t>One Care Home manager is not sufficient to manage/coordinate employees, resident care, licensing, training, </a:t>
            </a:r>
            <a:r>
              <a:rPr lang="en-US" dirty="0" err="1" smtClean="0"/>
              <a:t>ect</a:t>
            </a:r>
            <a:r>
              <a:rPr lang="en-US" dirty="0" smtClean="0"/>
              <a:t>. </a:t>
            </a:r>
          </a:p>
          <a:p>
            <a:pPr marL="0" indent="0">
              <a:buNone/>
            </a:pPr>
            <a:endParaRPr lang="en-US" dirty="0"/>
          </a:p>
        </p:txBody>
      </p:sp>
    </p:spTree>
    <p:extLst>
      <p:ext uri="{BB962C8B-B14F-4D97-AF65-F5344CB8AC3E}">
        <p14:creationId xmlns:p14="http://schemas.microsoft.com/office/powerpoint/2010/main" val="239528799"/>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Taken</a:t>
            </a:r>
            <a:endParaRPr lang="en-US" dirty="0"/>
          </a:p>
        </p:txBody>
      </p:sp>
      <p:sp>
        <p:nvSpPr>
          <p:cNvPr id="3" name="Content Placeholder 2"/>
          <p:cNvSpPr>
            <a:spLocks noGrp="1"/>
          </p:cNvSpPr>
          <p:nvPr>
            <p:ph idx="1"/>
          </p:nvPr>
        </p:nvSpPr>
        <p:spPr/>
        <p:txBody>
          <a:bodyPr/>
          <a:lstStyle/>
          <a:p>
            <a:r>
              <a:rPr lang="en-US" dirty="0" smtClean="0"/>
              <a:t>LADC partnership with Positive Care Center</a:t>
            </a:r>
          </a:p>
          <a:p>
            <a:r>
              <a:rPr lang="en-US" dirty="0" smtClean="0"/>
              <a:t>Director of Nursing taken on role of CADI advocate, resulting in maximizing service rates</a:t>
            </a:r>
          </a:p>
          <a:p>
            <a:r>
              <a:rPr lang="en-US" dirty="0" smtClean="0"/>
              <a:t>Increased compensation for direct service staff</a:t>
            </a:r>
          </a:p>
          <a:p>
            <a:r>
              <a:rPr lang="en-US" dirty="0" smtClean="0"/>
              <a:t>Increased HSA contribution to $1000/</a:t>
            </a:r>
            <a:r>
              <a:rPr lang="en-US" dirty="0" err="1" smtClean="0"/>
              <a:t>yr</a:t>
            </a:r>
            <a:r>
              <a:rPr lang="en-US" dirty="0" smtClean="0"/>
              <a:t> from $500/</a:t>
            </a:r>
            <a:r>
              <a:rPr lang="en-US" dirty="0" err="1" smtClean="0"/>
              <a:t>Yr</a:t>
            </a:r>
            <a:r>
              <a:rPr lang="en-US" dirty="0" smtClean="0"/>
              <a:t> (2017)</a:t>
            </a:r>
          </a:p>
          <a:p>
            <a:r>
              <a:rPr lang="en-US" dirty="0" smtClean="0"/>
              <a:t>Added Safe/Sick time for non-benefit eligible employees in 2018</a:t>
            </a:r>
            <a:endParaRPr lang="en-US" dirty="0"/>
          </a:p>
        </p:txBody>
      </p:sp>
    </p:spTree>
    <p:extLst>
      <p:ext uri="{BB962C8B-B14F-4D97-AF65-F5344CB8AC3E}">
        <p14:creationId xmlns:p14="http://schemas.microsoft.com/office/powerpoint/2010/main" val="192700973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B7F883-A179-4353-9EE7-81EC1954A91D}"/>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 xmlns:a16="http://schemas.microsoft.com/office/drawing/2014/main" id="{91838E8D-EECF-4497-8917-33CBB87710B5}"/>
              </a:ext>
            </a:extLst>
          </p:cNvPr>
          <p:cNvSpPr>
            <a:spLocks noGrp="1"/>
          </p:cNvSpPr>
          <p:nvPr>
            <p:ph idx="1"/>
          </p:nvPr>
        </p:nvSpPr>
        <p:spPr/>
        <p:txBody>
          <a:bodyPr/>
          <a:lstStyle/>
          <a:p>
            <a:r>
              <a:rPr lang="en-US" dirty="0" smtClean="0"/>
              <a:t> 3</a:t>
            </a:r>
            <a:r>
              <a:rPr lang="en-US" baseline="30000" dirty="0" smtClean="0"/>
              <a:t>rd</a:t>
            </a:r>
            <a:r>
              <a:rPr lang="en-US" dirty="0" smtClean="0"/>
              <a:t> Employee Engagement Survey (2016, 2018 and 2019)</a:t>
            </a:r>
          </a:p>
          <a:p>
            <a:r>
              <a:rPr lang="en-US" dirty="0" smtClean="0"/>
              <a:t>We do this to:</a:t>
            </a:r>
          </a:p>
          <a:p>
            <a:pPr lvl="1"/>
            <a:r>
              <a:rPr lang="en-US" dirty="0" smtClean="0"/>
              <a:t>Measure employee engagement</a:t>
            </a:r>
          </a:p>
          <a:p>
            <a:pPr lvl="1"/>
            <a:r>
              <a:rPr lang="en-US" dirty="0" smtClean="0"/>
              <a:t>Give employee’s a voice</a:t>
            </a:r>
          </a:p>
          <a:p>
            <a:pPr lvl="1"/>
            <a:r>
              <a:rPr lang="en-US" dirty="0" smtClean="0"/>
              <a:t>Increase employee engagement</a:t>
            </a:r>
          </a:p>
          <a:p>
            <a:pPr lvl="1"/>
            <a:r>
              <a:rPr lang="en-US" dirty="0" smtClean="0"/>
              <a:t>Help direct organizational growth and change</a:t>
            </a:r>
          </a:p>
          <a:p>
            <a:pPr lvl="1"/>
            <a:r>
              <a:rPr lang="en-US" dirty="0" smtClean="0"/>
              <a:t>Benchmark results overtime</a:t>
            </a:r>
          </a:p>
          <a:p>
            <a:pPr marL="0" indent="0">
              <a:buNone/>
            </a:pPr>
            <a:endParaRPr lang="en-US" dirty="0"/>
          </a:p>
        </p:txBody>
      </p:sp>
    </p:spTree>
    <p:extLst>
      <p:ext uri="{BB962C8B-B14F-4D97-AF65-F5344CB8AC3E}">
        <p14:creationId xmlns:p14="http://schemas.microsoft.com/office/powerpoint/2010/main" val="6939765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Forward</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Merge </a:t>
            </a:r>
            <a:r>
              <a:rPr lang="en-US" dirty="0" err="1" smtClean="0"/>
              <a:t>CareHomes</a:t>
            </a:r>
            <a:r>
              <a:rPr lang="en-US" dirty="0" smtClean="0"/>
              <a:t> and </a:t>
            </a:r>
            <a:r>
              <a:rPr lang="en-US" dirty="0" err="1" smtClean="0"/>
              <a:t>HomeCare</a:t>
            </a:r>
            <a:r>
              <a:rPr lang="en-US" dirty="0" smtClean="0"/>
              <a:t> program into one program area with it’s own Director</a:t>
            </a:r>
          </a:p>
          <a:p>
            <a:pPr marL="514350" indent="-514350">
              <a:buFont typeface="+mj-lt"/>
              <a:buAutoNum type="arabicPeriod"/>
            </a:pPr>
            <a:r>
              <a:rPr lang="en-US" dirty="0" smtClean="0"/>
              <a:t>Formalize Supportive Housing Program which will include our four apartment buildings and Scattered Site Housing Program</a:t>
            </a:r>
          </a:p>
          <a:p>
            <a:pPr marL="514350" indent="-514350">
              <a:buFont typeface="+mj-lt"/>
              <a:buAutoNum type="arabicPeriod"/>
            </a:pPr>
            <a:r>
              <a:rPr lang="en-US" dirty="0" smtClean="0"/>
              <a:t>Add a Director of Wellness position to address the mental health needs of our residents and staff</a:t>
            </a:r>
          </a:p>
          <a:p>
            <a:pPr marL="514350" indent="-514350">
              <a:buFont typeface="+mj-lt"/>
              <a:buAutoNum type="arabicPeriod"/>
            </a:pPr>
            <a:r>
              <a:rPr lang="en-US" dirty="0" smtClean="0"/>
              <a:t>Add an Asset Manager to address the growth of the physical assets owned by Clare Housing</a:t>
            </a:r>
            <a:endParaRPr lang="en-US" dirty="0"/>
          </a:p>
        </p:txBody>
      </p:sp>
    </p:spTree>
    <p:extLst>
      <p:ext uri="{BB962C8B-B14F-4D97-AF65-F5344CB8AC3E}">
        <p14:creationId xmlns:p14="http://schemas.microsoft.com/office/powerpoint/2010/main" val="4753979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Org Chart</a:t>
            </a:r>
            <a:endParaRPr lang="en-US" dirty="0"/>
          </a:p>
        </p:txBody>
      </p:sp>
      <p:graphicFrame>
        <p:nvGraphicFramePr>
          <p:cNvPr id="4" name="Content Placeholder 3">
            <a:extLst>
              <a:ext uri="{FF2B5EF4-FFF2-40B4-BE49-F238E27FC236}">
                <a16:creationId xmlns:a16="http://schemas.microsoft.com/office/drawing/2014/main" xmlns="" id="{00000000-0008-0000-0100-000002000000}"/>
              </a:ext>
            </a:extLst>
          </p:cNvPr>
          <p:cNvGraphicFramePr>
            <a:graphicFrameLocks noGrp="1"/>
          </p:cNvGraphicFramePr>
          <p:nvPr>
            <p:ph idx="1"/>
            <p:extLst>
              <p:ext uri="{D42A27DB-BD31-4B8C-83A1-F6EECF244321}">
                <p14:modId xmlns:p14="http://schemas.microsoft.com/office/powerpoint/2010/main" val="2495837043"/>
              </p:ext>
            </p:extLst>
          </p:nvPr>
        </p:nvGraphicFramePr>
        <p:xfrm>
          <a:off x="485613" y="1344478"/>
          <a:ext cx="11220773" cy="5009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512257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HomeCare</a:t>
            </a:r>
            <a:r>
              <a:rPr lang="en-US" dirty="0" smtClean="0"/>
              <a:t> Program</a:t>
            </a:r>
            <a:endParaRPr lang="en-US" dirty="0"/>
          </a:p>
        </p:txBody>
      </p:sp>
      <p:sp>
        <p:nvSpPr>
          <p:cNvPr id="3" name="Content Placeholder 2"/>
          <p:cNvSpPr>
            <a:spLocks noGrp="1"/>
          </p:cNvSpPr>
          <p:nvPr>
            <p:ph idx="1"/>
          </p:nvPr>
        </p:nvSpPr>
        <p:spPr/>
        <p:txBody>
          <a:bodyPr/>
          <a:lstStyle/>
          <a:p>
            <a:r>
              <a:rPr lang="en-US" dirty="0" smtClean="0"/>
              <a:t>Current Director of Nursing (Megan Williams) will become Director of Nursing and </a:t>
            </a:r>
            <a:r>
              <a:rPr lang="en-US" dirty="0" err="1" smtClean="0"/>
              <a:t>HomeCare</a:t>
            </a:r>
            <a:r>
              <a:rPr lang="en-US" dirty="0" smtClean="0"/>
              <a:t>.  </a:t>
            </a:r>
          </a:p>
          <a:p>
            <a:pPr marL="0" indent="0">
              <a:buNone/>
            </a:pPr>
            <a:endParaRPr lang="en-US" dirty="0" smtClean="0"/>
          </a:p>
          <a:p>
            <a:r>
              <a:rPr lang="en-US" dirty="0" smtClean="0"/>
              <a:t>Current Community Care Home Manager position will be split into two positions, each overseeing two homes and approximately 15 – 20 caregivers.  Administrative responsibilities will be divided between the two positions. </a:t>
            </a:r>
            <a:endParaRPr lang="en-US" dirty="0"/>
          </a:p>
        </p:txBody>
      </p:sp>
    </p:spTree>
    <p:extLst>
      <p:ext uri="{BB962C8B-B14F-4D97-AF65-F5344CB8AC3E}">
        <p14:creationId xmlns:p14="http://schemas.microsoft.com/office/powerpoint/2010/main" val="2630708909"/>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HomeCare</a:t>
            </a:r>
            <a:r>
              <a:rPr lang="en-US" dirty="0" smtClean="0"/>
              <a:t> Program</a:t>
            </a:r>
            <a:endParaRPr lang="en-US" dirty="0"/>
          </a:p>
        </p:txBody>
      </p:sp>
      <p:sp>
        <p:nvSpPr>
          <p:cNvPr id="3" name="Content Placeholder 2"/>
          <p:cNvSpPr>
            <a:spLocks noGrp="1"/>
          </p:cNvSpPr>
          <p:nvPr>
            <p:ph idx="1"/>
          </p:nvPr>
        </p:nvSpPr>
        <p:spPr/>
        <p:txBody>
          <a:bodyPr/>
          <a:lstStyle/>
          <a:p>
            <a:r>
              <a:rPr lang="en-US" dirty="0" smtClean="0"/>
              <a:t>Change will represent a culture shift for the Community Care Homes</a:t>
            </a:r>
          </a:p>
          <a:p>
            <a:r>
              <a:rPr lang="en-US" dirty="0" smtClean="0"/>
              <a:t>Increasing medical needs of our residents are requiring higher medical training and supports.  Having an RN oversee the program will reduce Clare Housing risk and provide stronger medical protocols, training and supports. </a:t>
            </a:r>
          </a:p>
          <a:p>
            <a:r>
              <a:rPr lang="en-US" dirty="0" smtClean="0"/>
              <a:t>Expanding to two Community </a:t>
            </a:r>
            <a:r>
              <a:rPr lang="en-US" dirty="0" err="1" smtClean="0"/>
              <a:t>CareHome</a:t>
            </a:r>
            <a:r>
              <a:rPr lang="en-US" dirty="0" smtClean="0"/>
              <a:t> Managers will address supervisory, staffing and work load issues</a:t>
            </a:r>
            <a:endParaRPr lang="en-US" dirty="0"/>
          </a:p>
        </p:txBody>
      </p:sp>
    </p:spTree>
    <p:extLst>
      <p:ext uri="{BB962C8B-B14F-4D97-AF65-F5344CB8AC3E}">
        <p14:creationId xmlns:p14="http://schemas.microsoft.com/office/powerpoint/2010/main" val="353167438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HomeCare</a:t>
            </a:r>
            <a:r>
              <a:rPr lang="en-US" dirty="0" smtClean="0"/>
              <a:t> Program 	</a:t>
            </a:r>
            <a:endParaRPr lang="en-US" dirty="0"/>
          </a:p>
        </p:txBody>
      </p:sp>
      <p:sp>
        <p:nvSpPr>
          <p:cNvPr id="3" name="Content Placeholder 2"/>
          <p:cNvSpPr>
            <a:spLocks noGrp="1"/>
          </p:cNvSpPr>
          <p:nvPr>
            <p:ph idx="1"/>
          </p:nvPr>
        </p:nvSpPr>
        <p:spPr/>
        <p:txBody>
          <a:bodyPr>
            <a:normAutofit/>
          </a:bodyPr>
          <a:lstStyle/>
          <a:p>
            <a:r>
              <a:rPr lang="en-US" dirty="0" smtClean="0"/>
              <a:t>Phase in changes in 2019</a:t>
            </a:r>
          </a:p>
          <a:p>
            <a:pPr lvl="1"/>
            <a:r>
              <a:rPr lang="en-US" dirty="0" smtClean="0"/>
              <a:t>Director change in June</a:t>
            </a:r>
          </a:p>
          <a:p>
            <a:pPr lvl="1"/>
            <a:r>
              <a:rPr lang="en-US" dirty="0" smtClean="0"/>
              <a:t>Hiring second Community Care Home Manager in July/August</a:t>
            </a:r>
          </a:p>
          <a:p>
            <a:r>
              <a:rPr lang="en-US" dirty="0" smtClean="0"/>
              <a:t>Budget Impact</a:t>
            </a:r>
          </a:p>
          <a:p>
            <a:pPr lvl="1"/>
            <a:r>
              <a:rPr lang="en-US" dirty="0" smtClean="0"/>
              <a:t>2019 budget: Community Care Home Manager: Salary/Bens: $38K; </a:t>
            </a:r>
          </a:p>
          <a:p>
            <a:pPr lvl="1"/>
            <a:r>
              <a:rPr lang="en-US" dirty="0" smtClean="0"/>
              <a:t>2020 budget: Full year salary/bens for second CCM - $70 - 75K. </a:t>
            </a:r>
          </a:p>
          <a:p>
            <a:pPr lvl="1"/>
            <a:r>
              <a:rPr lang="en-US" dirty="0" smtClean="0"/>
              <a:t>Need to consider possible salary adjustment for Director of Nursing to reflect additional management responsibility. </a:t>
            </a:r>
            <a:endParaRPr lang="en-US" dirty="0"/>
          </a:p>
        </p:txBody>
      </p:sp>
    </p:spTree>
    <p:extLst>
      <p:ext uri="{BB962C8B-B14F-4D97-AF65-F5344CB8AC3E}">
        <p14:creationId xmlns:p14="http://schemas.microsoft.com/office/powerpoint/2010/main" val="186695806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 Housing Program</a:t>
            </a:r>
            <a:endParaRPr lang="en-US" dirty="0"/>
          </a:p>
        </p:txBody>
      </p:sp>
      <p:sp>
        <p:nvSpPr>
          <p:cNvPr id="3" name="Content Placeholder 2"/>
          <p:cNvSpPr>
            <a:spLocks noGrp="1"/>
          </p:cNvSpPr>
          <p:nvPr>
            <p:ph idx="1"/>
          </p:nvPr>
        </p:nvSpPr>
        <p:spPr/>
        <p:txBody>
          <a:bodyPr>
            <a:normAutofit lnSpcReduction="10000"/>
          </a:bodyPr>
          <a:lstStyle/>
          <a:p>
            <a:r>
              <a:rPr lang="en-US" dirty="0" smtClean="0"/>
              <a:t>Current Director of Programs (Michele Boyer) will become the Director of Supportive Housing</a:t>
            </a:r>
          </a:p>
          <a:p>
            <a:r>
              <a:rPr lang="en-US" dirty="0" smtClean="0"/>
              <a:t>Add a second Housing Stability Specialist to the direct service team with a goal of reducing evictions</a:t>
            </a:r>
          </a:p>
          <a:p>
            <a:r>
              <a:rPr lang="en-US" dirty="0" smtClean="0"/>
              <a:t>Director</a:t>
            </a:r>
            <a:r>
              <a:rPr lang="en-US" dirty="0" smtClean="0"/>
              <a:t> </a:t>
            </a:r>
            <a:r>
              <a:rPr lang="en-US" dirty="0" smtClean="0"/>
              <a:t>will </a:t>
            </a:r>
            <a:r>
              <a:rPr lang="en-US" dirty="0" smtClean="0"/>
              <a:t>manage</a:t>
            </a:r>
            <a:r>
              <a:rPr lang="en-US" dirty="0" smtClean="0"/>
              <a:t> </a:t>
            </a:r>
            <a:r>
              <a:rPr lang="en-US" dirty="0" smtClean="0"/>
              <a:t>programming and staff for our four apartments buildings and the Scattered Site Housing Program</a:t>
            </a:r>
          </a:p>
          <a:p>
            <a:r>
              <a:rPr lang="en-US" dirty="0" smtClean="0"/>
              <a:t>Anticipate adding 42 units of supportive housing in 2021 in partnership with PPL – plus increasing our scattered site housing units as funding becomes available </a:t>
            </a:r>
          </a:p>
        </p:txBody>
      </p:sp>
    </p:spTree>
    <p:extLst>
      <p:ext uri="{BB962C8B-B14F-4D97-AF65-F5344CB8AC3E}">
        <p14:creationId xmlns:p14="http://schemas.microsoft.com/office/powerpoint/2010/main" val="246464658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 Housing Program</a:t>
            </a:r>
            <a:endParaRPr lang="en-US" dirty="0"/>
          </a:p>
        </p:txBody>
      </p:sp>
      <p:sp>
        <p:nvSpPr>
          <p:cNvPr id="3" name="Content Placeholder 2"/>
          <p:cNvSpPr>
            <a:spLocks noGrp="1"/>
          </p:cNvSpPr>
          <p:nvPr>
            <p:ph idx="1"/>
          </p:nvPr>
        </p:nvSpPr>
        <p:spPr/>
        <p:txBody>
          <a:bodyPr/>
          <a:lstStyle/>
          <a:p>
            <a:pPr marL="0" indent="0">
              <a:buNone/>
            </a:pPr>
            <a:r>
              <a:rPr lang="en-US" dirty="0" smtClean="0"/>
              <a:t>Phase in Changes in 2019</a:t>
            </a:r>
          </a:p>
          <a:p>
            <a:pPr lvl="1"/>
            <a:r>
              <a:rPr lang="en-US" dirty="0"/>
              <a:t>Director of Programs becomes Director of Supportive Housing (June)</a:t>
            </a:r>
          </a:p>
          <a:p>
            <a:pPr lvl="1"/>
            <a:r>
              <a:rPr lang="en-US" dirty="0"/>
              <a:t>2</a:t>
            </a:r>
            <a:r>
              <a:rPr lang="en-US" baseline="30000" dirty="0"/>
              <a:t>nd</a:t>
            </a:r>
            <a:r>
              <a:rPr lang="en-US" dirty="0"/>
              <a:t> Housing Stability Specialist hired (June/July)</a:t>
            </a:r>
          </a:p>
          <a:p>
            <a:pPr marL="0" indent="0">
              <a:buNone/>
            </a:pPr>
            <a:endParaRPr lang="en-US" dirty="0" smtClean="0"/>
          </a:p>
          <a:p>
            <a:pPr marL="0" indent="0">
              <a:buNone/>
            </a:pPr>
            <a:r>
              <a:rPr lang="en-US" dirty="0" smtClean="0"/>
              <a:t>Budget Impact</a:t>
            </a:r>
          </a:p>
          <a:p>
            <a:pPr lvl="1"/>
            <a:r>
              <a:rPr lang="en-US" dirty="0" smtClean="0"/>
              <a:t>2019 Budget: Housing Stability Specialist salary/benefits - $32 – 35K</a:t>
            </a:r>
          </a:p>
          <a:p>
            <a:pPr lvl="1"/>
            <a:r>
              <a:rPr lang="en-US" dirty="0" smtClean="0"/>
              <a:t>2020 Budget: Full year of Housing Stability Specialist salary and benefits - $60 - $65K</a:t>
            </a:r>
          </a:p>
        </p:txBody>
      </p:sp>
    </p:spTree>
    <p:extLst>
      <p:ext uri="{BB962C8B-B14F-4D97-AF65-F5344CB8AC3E}">
        <p14:creationId xmlns:p14="http://schemas.microsoft.com/office/powerpoint/2010/main" val="421322970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Senior Management Team Addition</a:t>
            </a:r>
            <a:endParaRPr lang="en-US" dirty="0"/>
          </a:p>
        </p:txBody>
      </p:sp>
      <p:sp>
        <p:nvSpPr>
          <p:cNvPr id="3" name="Content Placeholder 2"/>
          <p:cNvSpPr>
            <a:spLocks noGrp="1"/>
          </p:cNvSpPr>
          <p:nvPr>
            <p:ph idx="1"/>
          </p:nvPr>
        </p:nvSpPr>
        <p:spPr/>
        <p:txBody>
          <a:bodyPr/>
          <a:lstStyle/>
          <a:p>
            <a:pPr marL="0" indent="0">
              <a:buNone/>
            </a:pPr>
            <a:r>
              <a:rPr lang="en-US" dirty="0" smtClean="0"/>
              <a:t>New Position: Director of Wellness/Mental Health (Final position title to be determined)</a:t>
            </a:r>
          </a:p>
          <a:p>
            <a:pPr marL="0" indent="0">
              <a:buNone/>
            </a:pPr>
            <a:endParaRPr lang="en-US" dirty="0" smtClean="0"/>
          </a:p>
          <a:p>
            <a:r>
              <a:rPr lang="en-US" dirty="0" smtClean="0"/>
              <a:t>Provide limited 1:1 Crisis mental health supports to residents</a:t>
            </a:r>
          </a:p>
          <a:p>
            <a:r>
              <a:rPr lang="en-US" dirty="0" smtClean="0"/>
              <a:t>Coordinate mental health/chemical addiction linkages for residents</a:t>
            </a:r>
          </a:p>
          <a:p>
            <a:r>
              <a:rPr lang="en-US" dirty="0" smtClean="0"/>
              <a:t>Provide coaching, training, support to Clare Housing staff</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136059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Senior Management Team Addition</a:t>
            </a:r>
            <a:endParaRPr lang="en-US" dirty="0"/>
          </a:p>
        </p:txBody>
      </p:sp>
      <p:sp>
        <p:nvSpPr>
          <p:cNvPr id="3" name="Content Placeholder 2"/>
          <p:cNvSpPr>
            <a:spLocks noGrp="1"/>
          </p:cNvSpPr>
          <p:nvPr>
            <p:ph idx="1"/>
          </p:nvPr>
        </p:nvSpPr>
        <p:spPr/>
        <p:txBody>
          <a:bodyPr/>
          <a:lstStyle/>
          <a:p>
            <a:pPr marL="0" indent="0">
              <a:buNone/>
            </a:pPr>
            <a:r>
              <a:rPr lang="en-US" dirty="0" smtClean="0"/>
              <a:t>Timeline</a:t>
            </a:r>
          </a:p>
          <a:p>
            <a:pPr lvl="1"/>
            <a:r>
              <a:rPr lang="en-US" dirty="0"/>
              <a:t>Job Description and Title finalized June </a:t>
            </a:r>
          </a:p>
          <a:p>
            <a:pPr lvl="1"/>
            <a:r>
              <a:rPr lang="en-US" dirty="0"/>
              <a:t>Launch search – July</a:t>
            </a:r>
          </a:p>
          <a:p>
            <a:pPr lvl="1"/>
            <a:r>
              <a:rPr lang="en-US" dirty="0"/>
              <a:t>Start Date – September/October</a:t>
            </a:r>
          </a:p>
          <a:p>
            <a:pPr marL="0" indent="0">
              <a:buNone/>
            </a:pPr>
            <a:r>
              <a:rPr lang="en-US" dirty="0" smtClean="0"/>
              <a:t>Budget Impact </a:t>
            </a:r>
          </a:p>
          <a:p>
            <a:pPr lvl="1"/>
            <a:r>
              <a:rPr lang="en-US" dirty="0" smtClean="0"/>
              <a:t>2019 Budget: Salary/Benefits - $35K</a:t>
            </a:r>
          </a:p>
          <a:p>
            <a:pPr lvl="1"/>
            <a:r>
              <a:rPr lang="en-US" dirty="0" smtClean="0"/>
              <a:t>2020 Budget: Full year Salary/Benefits - $95 - $100K</a:t>
            </a:r>
          </a:p>
          <a:p>
            <a:pPr marL="457200" lvl="1" indent="0">
              <a:buNone/>
            </a:pPr>
            <a:endParaRPr lang="en-US" dirty="0" smtClean="0"/>
          </a:p>
        </p:txBody>
      </p:sp>
    </p:spTree>
    <p:extLst>
      <p:ext uri="{BB962C8B-B14F-4D97-AF65-F5344CB8AC3E}">
        <p14:creationId xmlns:p14="http://schemas.microsoft.com/office/powerpoint/2010/main" val="76058478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New Position: Asset Manager (title to be finalized in 2019)</a:t>
            </a:r>
          </a:p>
          <a:p>
            <a:pPr marL="0" indent="0">
              <a:buNone/>
            </a:pPr>
            <a:r>
              <a:rPr lang="en-US" dirty="0" smtClean="0"/>
              <a:t>Timeline:</a:t>
            </a:r>
          </a:p>
          <a:p>
            <a:r>
              <a:rPr lang="en-US" dirty="0" smtClean="0"/>
              <a:t>Summer: Finalize job description/re-alignment of Asset Management functions from ED, Director of Operations and Operations Coordinators work load</a:t>
            </a:r>
          </a:p>
          <a:p>
            <a:r>
              <a:rPr lang="en-US" dirty="0" smtClean="0"/>
              <a:t>Post position – Fall/early winter 2019</a:t>
            </a:r>
          </a:p>
          <a:p>
            <a:r>
              <a:rPr lang="en-US" dirty="0" smtClean="0"/>
              <a:t>Hire Date – January/February 2020</a:t>
            </a:r>
          </a:p>
          <a:p>
            <a:pPr marL="0" indent="0">
              <a:buNone/>
            </a:pPr>
            <a:r>
              <a:rPr lang="en-US" dirty="0" smtClean="0"/>
              <a:t>Budget Impact: Salary/Benefits - $60K (This position could be held until 2021, if needed)</a:t>
            </a:r>
            <a:endParaRPr lang="en-US" dirty="0"/>
          </a:p>
        </p:txBody>
      </p:sp>
    </p:spTree>
    <p:extLst>
      <p:ext uri="{BB962C8B-B14F-4D97-AF65-F5344CB8AC3E}">
        <p14:creationId xmlns:p14="http://schemas.microsoft.com/office/powerpoint/2010/main" val="201367536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B7F883-A179-4353-9EE7-81EC1954A91D}"/>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 xmlns:a16="http://schemas.microsoft.com/office/drawing/2014/main" id="{91838E8D-EECF-4497-8917-33CBB87710B5}"/>
              </a:ext>
            </a:extLst>
          </p:cNvPr>
          <p:cNvSpPr>
            <a:spLocks noGrp="1"/>
          </p:cNvSpPr>
          <p:nvPr>
            <p:ph idx="1"/>
          </p:nvPr>
        </p:nvSpPr>
        <p:spPr/>
        <p:txBody>
          <a:bodyPr>
            <a:normAutofit lnSpcReduction="10000"/>
          </a:bodyPr>
          <a:lstStyle/>
          <a:p>
            <a:pPr marL="0" indent="0">
              <a:buNone/>
            </a:pPr>
            <a:r>
              <a:rPr lang="en-US" dirty="0"/>
              <a:t>The Conference Board’s </a:t>
            </a:r>
            <a:r>
              <a:rPr lang="en-US" dirty="0" smtClean="0"/>
              <a:t>2018 employee engagement survey indicated that: </a:t>
            </a:r>
          </a:p>
          <a:p>
            <a:r>
              <a:rPr lang="en-US" dirty="0" smtClean="0"/>
              <a:t>51 </a:t>
            </a:r>
            <a:r>
              <a:rPr lang="en-US" dirty="0"/>
              <a:t>percent of U.S. employees feel overall satisfied with their job. </a:t>
            </a:r>
            <a:r>
              <a:rPr lang="en-US" dirty="0" smtClean="0"/>
              <a:t> </a:t>
            </a:r>
            <a:r>
              <a:rPr lang="en-US" i="1" dirty="0" smtClean="0">
                <a:solidFill>
                  <a:srgbClr val="FF0000"/>
                </a:solidFill>
              </a:rPr>
              <a:t>(Clare Housing overall favorable ranking is at 84%)</a:t>
            </a:r>
          </a:p>
          <a:p>
            <a:r>
              <a:rPr lang="en-US" dirty="0" smtClean="0"/>
              <a:t>The </a:t>
            </a:r>
            <a:r>
              <a:rPr lang="en-US" dirty="0"/>
              <a:t>results also show that, over the last seven years, employee attitudes about wages and job security experienced the biggest improvements. </a:t>
            </a:r>
            <a:endParaRPr lang="en-US" dirty="0" smtClean="0"/>
          </a:p>
          <a:p>
            <a:r>
              <a:rPr lang="en-US" dirty="0" smtClean="0"/>
              <a:t>The results also surfaced that </a:t>
            </a:r>
            <a:r>
              <a:rPr lang="en-US" dirty="0"/>
              <a:t>workers </a:t>
            </a:r>
            <a:r>
              <a:rPr lang="en-US" dirty="0" smtClean="0"/>
              <a:t>feel disappointed </a:t>
            </a:r>
            <a:r>
              <a:rPr lang="en-US" dirty="0"/>
              <a:t>with their job’s professional development </a:t>
            </a:r>
            <a:r>
              <a:rPr lang="en-US" dirty="0" smtClean="0"/>
              <a:t>aspects</a:t>
            </a:r>
            <a:endParaRPr lang="en-US" dirty="0"/>
          </a:p>
        </p:txBody>
      </p:sp>
    </p:spTree>
    <p:extLst>
      <p:ext uri="{BB962C8B-B14F-4D97-AF65-F5344CB8AC3E}">
        <p14:creationId xmlns:p14="http://schemas.microsoft.com/office/powerpoint/2010/main" val="59597144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Impact Summary (annualized)</a:t>
            </a:r>
            <a:endParaRPr lang="en-US" dirty="0"/>
          </a:p>
        </p:txBody>
      </p:sp>
      <p:sp>
        <p:nvSpPr>
          <p:cNvPr id="3" name="Content Placeholder 2"/>
          <p:cNvSpPr>
            <a:spLocks noGrp="1"/>
          </p:cNvSpPr>
          <p:nvPr>
            <p:ph idx="1"/>
          </p:nvPr>
        </p:nvSpPr>
        <p:spPr/>
        <p:txBody>
          <a:bodyPr>
            <a:normAutofit lnSpcReduction="10000"/>
          </a:bodyPr>
          <a:lstStyle/>
          <a:p>
            <a:r>
              <a:rPr lang="en-US" dirty="0" smtClean="0"/>
              <a:t>Eliminate Senior Director of Programming ($111K savings)</a:t>
            </a:r>
          </a:p>
          <a:p>
            <a:r>
              <a:rPr lang="en-US" dirty="0" smtClean="0"/>
              <a:t>Add Director of Wellness: $100K</a:t>
            </a:r>
          </a:p>
          <a:p>
            <a:r>
              <a:rPr lang="en-US" dirty="0" smtClean="0"/>
              <a:t>Add 2</a:t>
            </a:r>
            <a:r>
              <a:rPr lang="en-US" baseline="30000" dirty="0" smtClean="0"/>
              <a:t>nd</a:t>
            </a:r>
            <a:r>
              <a:rPr lang="en-US" dirty="0" smtClean="0"/>
              <a:t> Community Care Home Manager: $71K</a:t>
            </a:r>
          </a:p>
          <a:p>
            <a:r>
              <a:rPr lang="en-US" dirty="0" smtClean="0"/>
              <a:t>Add 2</a:t>
            </a:r>
            <a:r>
              <a:rPr lang="en-US" baseline="30000" dirty="0" smtClean="0"/>
              <a:t>nd</a:t>
            </a:r>
            <a:r>
              <a:rPr lang="en-US" dirty="0" smtClean="0"/>
              <a:t> Housing Stability Specialist: $61K</a:t>
            </a:r>
          </a:p>
          <a:p>
            <a:r>
              <a:rPr lang="en-US" dirty="0" smtClean="0"/>
              <a:t>Add Asset Manager: $60K</a:t>
            </a:r>
          </a:p>
          <a:p>
            <a:r>
              <a:rPr lang="en-US" dirty="0" smtClean="0"/>
              <a:t>Possible Salary Adjustments $10 - $15K</a:t>
            </a:r>
          </a:p>
          <a:p>
            <a:r>
              <a:rPr lang="en-US" dirty="0" smtClean="0">
                <a:solidFill>
                  <a:srgbClr val="FF0000"/>
                </a:solidFill>
              </a:rPr>
              <a:t>Total  Annual Impact: $180 - $200K</a:t>
            </a:r>
          </a:p>
          <a:p>
            <a:r>
              <a:rPr lang="en-US" dirty="0" smtClean="0">
                <a:solidFill>
                  <a:srgbClr val="FF0000"/>
                </a:solidFill>
              </a:rPr>
              <a:t>Total Impact to 2019 Budget – net zero is goal</a:t>
            </a:r>
            <a:endParaRPr lang="en-US" dirty="0">
              <a:solidFill>
                <a:srgbClr val="FF0000"/>
              </a:solidFill>
            </a:endParaRPr>
          </a:p>
        </p:txBody>
      </p:sp>
    </p:spTree>
    <p:extLst>
      <p:ext uri="{BB962C8B-B14F-4D97-AF65-F5344CB8AC3E}">
        <p14:creationId xmlns:p14="http://schemas.microsoft.com/office/powerpoint/2010/main" val="410066022"/>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2019 Budget: Minimal impact to 2019 budget; timing of new hires should keep us in/close to budget as a result of not hiring a Senior Director of Programs.</a:t>
            </a:r>
          </a:p>
          <a:p>
            <a:r>
              <a:rPr lang="en-US" dirty="0" smtClean="0"/>
              <a:t>2020 Budget</a:t>
            </a:r>
          </a:p>
          <a:p>
            <a:pPr lvl="1"/>
            <a:r>
              <a:rPr lang="en-US" dirty="0" smtClean="0"/>
              <a:t>Budget Impact of all positions is projected to be in the range of $180 - $200K. </a:t>
            </a:r>
          </a:p>
          <a:p>
            <a:pPr lvl="1"/>
            <a:r>
              <a:rPr lang="en-US" dirty="0" smtClean="0"/>
              <a:t>Ryan White Funding</a:t>
            </a:r>
          </a:p>
          <a:p>
            <a:pPr lvl="2"/>
            <a:r>
              <a:rPr lang="en-US" dirty="0" smtClean="0"/>
              <a:t>Non-Medical Case Management funding for Housing Stability Specialist</a:t>
            </a:r>
          </a:p>
          <a:p>
            <a:pPr lvl="2"/>
            <a:r>
              <a:rPr lang="en-US" dirty="0" smtClean="0"/>
              <a:t>Medical Case Management position for additional nursing hours in Community Care Homes, if needed</a:t>
            </a:r>
          </a:p>
          <a:p>
            <a:pPr lvl="1"/>
            <a:r>
              <a:rPr lang="en-US" dirty="0" smtClean="0"/>
              <a:t>CADI (potential increases in funding due to serving a higher medically needy population)</a:t>
            </a:r>
          </a:p>
          <a:p>
            <a:pPr lvl="1"/>
            <a:r>
              <a:rPr lang="en-US" dirty="0" smtClean="0"/>
              <a:t>Government (targeted mental/chemical health funding)</a:t>
            </a:r>
          </a:p>
          <a:p>
            <a:pPr lvl="1"/>
            <a:r>
              <a:rPr lang="en-US" dirty="0" smtClean="0"/>
              <a:t>Philanthropy (targeted program grants for mental/chemical health)</a:t>
            </a:r>
          </a:p>
        </p:txBody>
      </p:sp>
    </p:spTree>
    <p:extLst>
      <p:ext uri="{BB962C8B-B14F-4D97-AF65-F5344CB8AC3E}">
        <p14:creationId xmlns:p14="http://schemas.microsoft.com/office/powerpoint/2010/main" val="285776725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 xmlns:a16="http://schemas.microsoft.com/office/drawing/2014/main" id="{642549BC-5CCA-49F7-9ABE-4F62F9F9520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0010766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Survey Categories</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Compensation</a:t>
            </a:r>
          </a:p>
          <a:p>
            <a:r>
              <a:rPr lang="en-US" dirty="0" smtClean="0"/>
              <a:t>Professional Development</a:t>
            </a:r>
          </a:p>
          <a:p>
            <a:r>
              <a:rPr lang="en-US" dirty="0" smtClean="0"/>
              <a:t>Manager and Support</a:t>
            </a:r>
          </a:p>
          <a:p>
            <a:r>
              <a:rPr lang="en-US" dirty="0" smtClean="0"/>
              <a:t>Work Life Balance</a:t>
            </a:r>
          </a:p>
          <a:p>
            <a:r>
              <a:rPr lang="en-US" dirty="0" smtClean="0"/>
              <a:t>Mission and Purpose</a:t>
            </a:r>
          </a:p>
          <a:p>
            <a:r>
              <a:rPr lang="en-US" dirty="0" smtClean="0"/>
              <a:t>Communication</a:t>
            </a:r>
          </a:p>
          <a:p>
            <a:r>
              <a:rPr lang="en-US" dirty="0" smtClean="0"/>
              <a:t>Respect for Employees</a:t>
            </a:r>
          </a:p>
          <a:p>
            <a:r>
              <a:rPr lang="en-US" dirty="0" smtClean="0"/>
              <a:t>Engagement</a:t>
            </a:r>
          </a:p>
          <a:p>
            <a:r>
              <a:rPr lang="en-US" dirty="0" smtClean="0"/>
              <a:t>Overall Satisfaction</a:t>
            </a:r>
            <a:endParaRPr lang="en-US" dirty="0"/>
          </a:p>
        </p:txBody>
      </p:sp>
    </p:spTree>
    <p:extLst>
      <p:ext uri="{BB962C8B-B14F-4D97-AF65-F5344CB8AC3E}">
        <p14:creationId xmlns:p14="http://schemas.microsoft.com/office/powerpoint/2010/main" val="281976207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B7F883-A179-4353-9EE7-81EC1954A91D}"/>
              </a:ext>
            </a:extLst>
          </p:cNvPr>
          <p:cNvSpPr>
            <a:spLocks noGrp="1"/>
          </p:cNvSpPr>
          <p:nvPr>
            <p:ph type="title"/>
          </p:nvPr>
        </p:nvSpPr>
        <p:spPr/>
        <p:txBody>
          <a:bodyPr/>
          <a:lstStyle/>
          <a:p>
            <a:r>
              <a:rPr lang="en-US" dirty="0" smtClean="0"/>
              <a:t>2019 Survey</a:t>
            </a:r>
            <a:endParaRPr lang="en-US" dirty="0"/>
          </a:p>
        </p:txBody>
      </p:sp>
      <p:sp>
        <p:nvSpPr>
          <p:cNvPr id="3" name="Content Placeholder 2">
            <a:extLst>
              <a:ext uri="{FF2B5EF4-FFF2-40B4-BE49-F238E27FC236}">
                <a16:creationId xmlns="" xmlns:a16="http://schemas.microsoft.com/office/drawing/2014/main" id="{91838E8D-EECF-4497-8917-33CBB87710B5}"/>
              </a:ext>
            </a:extLst>
          </p:cNvPr>
          <p:cNvSpPr>
            <a:spLocks noGrp="1"/>
          </p:cNvSpPr>
          <p:nvPr>
            <p:ph idx="1"/>
          </p:nvPr>
        </p:nvSpPr>
        <p:spPr/>
        <p:txBody>
          <a:bodyPr>
            <a:normAutofit lnSpcReduction="10000"/>
          </a:bodyPr>
          <a:lstStyle/>
          <a:p>
            <a:r>
              <a:rPr lang="en-US" dirty="0"/>
              <a:t>Overall 4% </a:t>
            </a:r>
            <a:r>
              <a:rPr lang="en-US" dirty="0" smtClean="0"/>
              <a:t>increase in</a:t>
            </a:r>
            <a:r>
              <a:rPr lang="en-US" dirty="0" smtClean="0"/>
              <a:t> </a:t>
            </a:r>
            <a:r>
              <a:rPr lang="en-US" dirty="0"/>
              <a:t>favorable responses than 2018</a:t>
            </a:r>
          </a:p>
          <a:p>
            <a:r>
              <a:rPr lang="en-US" dirty="0"/>
              <a:t>Major improvements in the Compensation </a:t>
            </a:r>
            <a:r>
              <a:rPr lang="en-US" dirty="0" smtClean="0"/>
              <a:t>Category</a:t>
            </a:r>
          </a:p>
          <a:p>
            <a:r>
              <a:rPr lang="en-US" dirty="0" smtClean="0"/>
              <a:t>Opportunities for improvement in Professional Development and Employee Benefits </a:t>
            </a:r>
            <a:endParaRPr lang="en-US" dirty="0"/>
          </a:p>
          <a:p>
            <a:r>
              <a:rPr lang="en-US" dirty="0" smtClean="0"/>
              <a:t>Survey Participation: </a:t>
            </a:r>
            <a:r>
              <a:rPr lang="en-US" dirty="0"/>
              <a:t>45 out of 87 respondents (52</a:t>
            </a:r>
            <a:r>
              <a:rPr lang="en-US" dirty="0" smtClean="0"/>
              <a:t>%) </a:t>
            </a:r>
          </a:p>
          <a:p>
            <a:pPr lvl="1"/>
            <a:r>
              <a:rPr lang="en-US" dirty="0" smtClean="0"/>
              <a:t>Direct service staff: 35 (78%)</a:t>
            </a:r>
          </a:p>
          <a:p>
            <a:pPr lvl="1"/>
            <a:r>
              <a:rPr lang="en-US" dirty="0" smtClean="0"/>
              <a:t>Management: 10 (22%)</a:t>
            </a:r>
          </a:p>
          <a:p>
            <a:pPr lvl="1"/>
            <a:r>
              <a:rPr lang="en-US" dirty="0" smtClean="0"/>
              <a:t>Full-Time: 29 (64%)</a:t>
            </a:r>
          </a:p>
          <a:p>
            <a:pPr lvl="1"/>
            <a:r>
              <a:rPr lang="en-US" dirty="0" smtClean="0"/>
              <a:t>Part-Time/</a:t>
            </a:r>
            <a:r>
              <a:rPr lang="en-US" dirty="0" err="1" smtClean="0"/>
              <a:t>OnCall</a:t>
            </a:r>
            <a:r>
              <a:rPr lang="en-US" dirty="0" smtClean="0"/>
              <a:t>: 16 (36%)</a:t>
            </a:r>
            <a:endParaRPr lang="en-US" dirty="0"/>
          </a:p>
          <a:p>
            <a:pPr marL="0" indent="0">
              <a:buNone/>
            </a:pPr>
            <a:endParaRPr lang="en-US" dirty="0"/>
          </a:p>
        </p:txBody>
      </p:sp>
    </p:spTree>
    <p:extLst>
      <p:ext uri="{BB962C8B-B14F-4D97-AF65-F5344CB8AC3E}">
        <p14:creationId xmlns:p14="http://schemas.microsoft.com/office/powerpoint/2010/main" val="412109930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C4AE88-2A6C-46FC-9076-4A8D13636BC1}"/>
              </a:ext>
            </a:extLst>
          </p:cNvPr>
          <p:cNvSpPr>
            <a:spLocks noGrp="1"/>
          </p:cNvSpPr>
          <p:nvPr>
            <p:ph type="title"/>
          </p:nvPr>
        </p:nvSpPr>
        <p:spPr/>
        <p:txBody>
          <a:bodyPr/>
          <a:lstStyle/>
          <a:p>
            <a:r>
              <a:rPr lang="en-US" dirty="0" smtClean="0"/>
              <a:t>Overview of Results</a:t>
            </a:r>
            <a:endParaRPr lang="en-US" dirty="0"/>
          </a:p>
        </p:txBody>
      </p:sp>
      <p:graphicFrame>
        <p:nvGraphicFramePr>
          <p:cNvPr id="4" name="Content Placeholder 3">
            <a:extLst>
              <a:ext uri="{FF2B5EF4-FFF2-40B4-BE49-F238E27FC236}">
                <a16:creationId xmlns="" xmlns:a16="http://schemas.microsoft.com/office/drawing/2014/main" id="{00000000-0008-0000-0000-000002000000}"/>
              </a:ext>
            </a:extLst>
          </p:cNvPr>
          <p:cNvGraphicFramePr>
            <a:graphicFrameLocks noGrp="1"/>
          </p:cNvGraphicFramePr>
          <p:nvPr>
            <p:ph idx="1"/>
            <p:extLst>
              <p:ext uri="{D42A27DB-BD31-4B8C-83A1-F6EECF244321}">
                <p14:modId xmlns:p14="http://schemas.microsoft.com/office/powerpoint/2010/main" val="976333555"/>
              </p:ext>
            </p:extLst>
          </p:nvPr>
        </p:nvGraphicFramePr>
        <p:xfrm>
          <a:off x="421062" y="1875296"/>
          <a:ext cx="11161337" cy="410705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a:extLst>
              <a:ext uri="{FF2B5EF4-FFF2-40B4-BE49-F238E27FC236}">
                <a16:creationId xmlns="" xmlns:a16="http://schemas.microsoft.com/office/drawing/2014/main" id="{B28ED7DB-3EBF-4DA5-A9E7-A34AC5558878}"/>
              </a:ext>
            </a:extLst>
          </p:cNvPr>
          <p:cNvSpPr txBox="1">
            <a:spLocks/>
          </p:cNvSpPr>
          <p:nvPr/>
        </p:nvSpPr>
        <p:spPr>
          <a:xfrm>
            <a:off x="421063" y="1600202"/>
            <a:ext cx="11161337" cy="94926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2377939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343476-7D47-4029-A061-695D3BF21B9F}"/>
              </a:ext>
            </a:extLst>
          </p:cNvPr>
          <p:cNvSpPr>
            <a:spLocks noGrp="1"/>
          </p:cNvSpPr>
          <p:nvPr>
            <p:ph type="title"/>
          </p:nvPr>
        </p:nvSpPr>
        <p:spPr/>
        <p:txBody>
          <a:bodyPr/>
          <a:lstStyle/>
          <a:p>
            <a:r>
              <a:rPr lang="en-US" dirty="0"/>
              <a:t>2019 Areas of Success</a:t>
            </a:r>
          </a:p>
        </p:txBody>
      </p:sp>
      <p:sp>
        <p:nvSpPr>
          <p:cNvPr id="3" name="Content Placeholder 2">
            <a:extLst>
              <a:ext uri="{FF2B5EF4-FFF2-40B4-BE49-F238E27FC236}">
                <a16:creationId xmlns="" xmlns:a16="http://schemas.microsoft.com/office/drawing/2014/main" id="{53FAF50B-00C4-4983-A79D-A576C8CB0700}"/>
              </a:ext>
            </a:extLst>
          </p:cNvPr>
          <p:cNvSpPr>
            <a:spLocks noGrp="1"/>
          </p:cNvSpPr>
          <p:nvPr>
            <p:ph idx="1"/>
          </p:nvPr>
        </p:nvSpPr>
        <p:spPr/>
        <p:txBody>
          <a:bodyPr/>
          <a:lstStyle/>
          <a:p>
            <a:r>
              <a:rPr lang="en-US" dirty="0"/>
              <a:t>100% Favorable results for Mission and Purpose</a:t>
            </a:r>
          </a:p>
          <a:p>
            <a:r>
              <a:rPr lang="en-US" dirty="0"/>
              <a:t>Over 10% growth in favorable responses from 2018 to 2019 in the following Questions:</a:t>
            </a:r>
          </a:p>
          <a:p>
            <a:endParaRPr lang="en-US" dirty="0"/>
          </a:p>
        </p:txBody>
      </p:sp>
      <p:graphicFrame>
        <p:nvGraphicFramePr>
          <p:cNvPr id="6" name="Table 5">
            <a:extLst>
              <a:ext uri="{FF2B5EF4-FFF2-40B4-BE49-F238E27FC236}">
                <a16:creationId xmlns="" xmlns:a16="http://schemas.microsoft.com/office/drawing/2014/main" id="{683B67E4-69F0-4A6B-8381-B2061861FCF6}"/>
              </a:ext>
            </a:extLst>
          </p:cNvPr>
          <p:cNvGraphicFramePr>
            <a:graphicFrameLocks noGrp="1"/>
          </p:cNvGraphicFramePr>
          <p:nvPr>
            <p:extLst>
              <p:ext uri="{D42A27DB-BD31-4B8C-83A1-F6EECF244321}">
                <p14:modId xmlns:p14="http://schemas.microsoft.com/office/powerpoint/2010/main" val="1756683564"/>
              </p:ext>
            </p:extLst>
          </p:nvPr>
        </p:nvGraphicFramePr>
        <p:xfrm>
          <a:off x="609600" y="3429000"/>
          <a:ext cx="10972801" cy="2264789"/>
        </p:xfrm>
        <a:graphic>
          <a:graphicData uri="http://schemas.openxmlformats.org/drawingml/2006/table">
            <a:tbl>
              <a:tblPr>
                <a:tableStyleId>{21E4AEA4-8DFA-4A89-87EB-49C32662AFE0}</a:tableStyleId>
              </a:tblPr>
              <a:tblGrid>
                <a:gridCol w="7656085">
                  <a:extLst>
                    <a:ext uri="{9D8B030D-6E8A-4147-A177-3AD203B41FA5}">
                      <a16:colId xmlns="" xmlns:a16="http://schemas.microsoft.com/office/drawing/2014/main" val="932236346"/>
                    </a:ext>
                  </a:extLst>
                </a:gridCol>
                <a:gridCol w="594245">
                  <a:extLst>
                    <a:ext uri="{9D8B030D-6E8A-4147-A177-3AD203B41FA5}">
                      <a16:colId xmlns="" xmlns:a16="http://schemas.microsoft.com/office/drawing/2014/main" val="3913281096"/>
                    </a:ext>
                  </a:extLst>
                </a:gridCol>
                <a:gridCol w="594245">
                  <a:extLst>
                    <a:ext uri="{9D8B030D-6E8A-4147-A177-3AD203B41FA5}">
                      <a16:colId xmlns="" xmlns:a16="http://schemas.microsoft.com/office/drawing/2014/main" val="2720933953"/>
                    </a:ext>
                  </a:extLst>
                </a:gridCol>
                <a:gridCol w="2128226">
                  <a:extLst>
                    <a:ext uri="{9D8B030D-6E8A-4147-A177-3AD203B41FA5}">
                      <a16:colId xmlns="" xmlns:a16="http://schemas.microsoft.com/office/drawing/2014/main" val="1844901414"/>
                    </a:ext>
                  </a:extLst>
                </a:gridCol>
              </a:tblGrid>
              <a:tr h="403319">
                <a:tc>
                  <a:txBody>
                    <a:bodyPr/>
                    <a:lstStyle/>
                    <a:p>
                      <a:pPr algn="l" fontAlgn="b"/>
                      <a:r>
                        <a:rPr lang="en-US" sz="1800" b="1" u="sng" strike="noStrike" dirty="0">
                          <a:effectLst/>
                        </a:rPr>
                        <a:t>Survey Question</a:t>
                      </a:r>
                      <a:endParaRPr lang="en-US" sz="1800" b="1" i="0" u="sng"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800" b="1" u="sng" strike="noStrike" dirty="0">
                          <a:effectLst/>
                        </a:rPr>
                        <a:t>2018</a:t>
                      </a:r>
                      <a:endParaRPr lang="en-US" sz="1800" b="1" i="0" u="sng"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800" b="1" u="sng" strike="noStrike" dirty="0">
                          <a:effectLst/>
                        </a:rPr>
                        <a:t>2019</a:t>
                      </a:r>
                      <a:endParaRPr lang="en-US" sz="1800" b="1" i="0" u="sng"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800" b="1" u="sng" strike="noStrike" dirty="0">
                          <a:effectLst/>
                        </a:rPr>
                        <a:t>Variance 2018 to 2019</a:t>
                      </a:r>
                      <a:endParaRPr lang="en-US" sz="1800" b="1" i="0" u="sng"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681557030"/>
                  </a:ext>
                </a:extLst>
              </a:tr>
              <a:tr h="372294">
                <a:tc>
                  <a:txBody>
                    <a:bodyPr/>
                    <a:lstStyle/>
                    <a:p>
                      <a:pPr algn="l" fontAlgn="b"/>
                      <a:r>
                        <a:rPr lang="en-US" sz="1600" u="none" strike="noStrike" dirty="0">
                          <a:effectLst/>
                        </a:rPr>
                        <a:t>I feel I am paid fairly for the work I do</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38%</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71%</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smtClean="0">
                          <a:effectLst/>
                        </a:rPr>
                        <a:t>87%</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646142267"/>
                  </a:ext>
                </a:extLst>
              </a:tr>
              <a:tr h="372294">
                <a:tc>
                  <a:txBody>
                    <a:bodyPr/>
                    <a:lstStyle/>
                    <a:p>
                      <a:pPr algn="l" fontAlgn="b"/>
                      <a:r>
                        <a:rPr lang="en-US" sz="1600" u="none" strike="noStrike" dirty="0">
                          <a:effectLst/>
                        </a:rPr>
                        <a:t>I feel that my compensation is competitive with similar jobs I might find elsewhere</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44%</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69%</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smtClean="0">
                          <a:effectLst/>
                        </a:rPr>
                        <a:t>57%</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129882690"/>
                  </a:ext>
                </a:extLst>
              </a:tr>
              <a:tr h="372294">
                <a:tc>
                  <a:txBody>
                    <a:bodyPr/>
                    <a:lstStyle/>
                    <a:p>
                      <a:pPr algn="l" fontAlgn="b"/>
                      <a:r>
                        <a:rPr lang="en-US" sz="1600" u="none" strike="noStrike" dirty="0">
                          <a:effectLst/>
                        </a:rPr>
                        <a:t>I have the tools to enable me to do my job effectively</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87%</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98%</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smtClean="0">
                          <a:effectLst/>
                        </a:rPr>
                        <a:t>12%</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024892997"/>
                  </a:ext>
                </a:extLst>
              </a:tr>
              <a:tr h="372294">
                <a:tc>
                  <a:txBody>
                    <a:bodyPr/>
                    <a:lstStyle/>
                    <a:p>
                      <a:pPr algn="l" fontAlgn="b"/>
                      <a:r>
                        <a:rPr lang="en-US" sz="1600" u="none" strike="noStrike" dirty="0">
                          <a:effectLst/>
                        </a:rPr>
                        <a:t>I would recommend a friend to apply for a job at this organization</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83%</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93%</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smtClean="0">
                          <a:effectLst/>
                        </a:rPr>
                        <a:t>12%</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949799668"/>
                  </a:ext>
                </a:extLst>
              </a:tr>
              <a:tr h="372294">
                <a:tc>
                  <a:txBody>
                    <a:bodyPr/>
                    <a:lstStyle/>
                    <a:p>
                      <a:pPr algn="l" fontAlgn="b"/>
                      <a:r>
                        <a:rPr lang="en-US" sz="1600" u="none" strike="noStrike" dirty="0">
                          <a:effectLst/>
                        </a:rPr>
                        <a:t>In the last seven days, I have received recognition or praise for doing good work</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65%</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76%</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smtClean="0">
                          <a:effectLst/>
                        </a:rPr>
                        <a:t>17%</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4052032313"/>
                  </a:ext>
                </a:extLst>
              </a:tr>
            </a:tbl>
          </a:graphicData>
        </a:graphic>
      </p:graphicFrame>
    </p:spTree>
    <p:extLst>
      <p:ext uri="{BB962C8B-B14F-4D97-AF65-F5344CB8AC3E}">
        <p14:creationId xmlns:p14="http://schemas.microsoft.com/office/powerpoint/2010/main" val="215808050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16C34F-5DFF-4618-89D7-3A4147760D8A}"/>
              </a:ext>
            </a:extLst>
          </p:cNvPr>
          <p:cNvSpPr>
            <a:spLocks noGrp="1"/>
          </p:cNvSpPr>
          <p:nvPr>
            <p:ph type="title"/>
          </p:nvPr>
        </p:nvSpPr>
        <p:spPr/>
        <p:txBody>
          <a:bodyPr/>
          <a:lstStyle/>
          <a:p>
            <a:r>
              <a:rPr lang="en-US" dirty="0"/>
              <a:t>2019 Areas of Opportunity</a:t>
            </a:r>
          </a:p>
        </p:txBody>
      </p:sp>
      <p:sp>
        <p:nvSpPr>
          <p:cNvPr id="3" name="Content Placeholder 2">
            <a:extLst>
              <a:ext uri="{FF2B5EF4-FFF2-40B4-BE49-F238E27FC236}">
                <a16:creationId xmlns="" xmlns:a16="http://schemas.microsoft.com/office/drawing/2014/main" id="{5641A27F-557E-4DFF-9218-DF49A76A3383}"/>
              </a:ext>
            </a:extLst>
          </p:cNvPr>
          <p:cNvSpPr>
            <a:spLocks noGrp="1"/>
          </p:cNvSpPr>
          <p:nvPr>
            <p:ph idx="1"/>
          </p:nvPr>
        </p:nvSpPr>
        <p:spPr/>
        <p:txBody>
          <a:bodyPr/>
          <a:lstStyle/>
          <a:p>
            <a:r>
              <a:rPr lang="en-US" dirty="0"/>
              <a:t>Significant decline from 2018 to 2019 in these questions:</a:t>
            </a:r>
          </a:p>
        </p:txBody>
      </p:sp>
      <p:graphicFrame>
        <p:nvGraphicFramePr>
          <p:cNvPr id="5" name="Table 4">
            <a:extLst>
              <a:ext uri="{FF2B5EF4-FFF2-40B4-BE49-F238E27FC236}">
                <a16:creationId xmlns="" xmlns:a16="http://schemas.microsoft.com/office/drawing/2014/main" id="{9B5E9A3F-6DC6-4691-9FD1-E19BD67FF24F}"/>
              </a:ext>
            </a:extLst>
          </p:cNvPr>
          <p:cNvGraphicFramePr>
            <a:graphicFrameLocks noGrp="1"/>
          </p:cNvGraphicFramePr>
          <p:nvPr>
            <p:extLst>
              <p:ext uri="{D42A27DB-BD31-4B8C-83A1-F6EECF244321}">
                <p14:modId xmlns:p14="http://schemas.microsoft.com/office/powerpoint/2010/main" val="1326763439"/>
              </p:ext>
            </p:extLst>
          </p:nvPr>
        </p:nvGraphicFramePr>
        <p:xfrm>
          <a:off x="609600" y="3148011"/>
          <a:ext cx="10972799" cy="1848194"/>
        </p:xfrm>
        <a:graphic>
          <a:graphicData uri="http://schemas.openxmlformats.org/drawingml/2006/table">
            <a:tbl>
              <a:tblPr>
                <a:tableStyleId>{21E4AEA4-8DFA-4A89-87EB-49C32662AFE0}</a:tableStyleId>
              </a:tblPr>
              <a:tblGrid>
                <a:gridCol w="7656085">
                  <a:extLst>
                    <a:ext uri="{9D8B030D-6E8A-4147-A177-3AD203B41FA5}">
                      <a16:colId xmlns="" xmlns:a16="http://schemas.microsoft.com/office/drawing/2014/main" val="3140538134"/>
                    </a:ext>
                  </a:extLst>
                </a:gridCol>
                <a:gridCol w="594244">
                  <a:extLst>
                    <a:ext uri="{9D8B030D-6E8A-4147-A177-3AD203B41FA5}">
                      <a16:colId xmlns="" xmlns:a16="http://schemas.microsoft.com/office/drawing/2014/main" val="1027971871"/>
                    </a:ext>
                  </a:extLst>
                </a:gridCol>
                <a:gridCol w="594244">
                  <a:extLst>
                    <a:ext uri="{9D8B030D-6E8A-4147-A177-3AD203B41FA5}">
                      <a16:colId xmlns="" xmlns:a16="http://schemas.microsoft.com/office/drawing/2014/main" val="3603517875"/>
                    </a:ext>
                  </a:extLst>
                </a:gridCol>
                <a:gridCol w="2128226">
                  <a:extLst>
                    <a:ext uri="{9D8B030D-6E8A-4147-A177-3AD203B41FA5}">
                      <a16:colId xmlns="" xmlns:a16="http://schemas.microsoft.com/office/drawing/2014/main" val="832146897"/>
                    </a:ext>
                  </a:extLst>
                </a:gridCol>
              </a:tblGrid>
              <a:tr h="670224">
                <a:tc>
                  <a:txBody>
                    <a:bodyPr/>
                    <a:lstStyle/>
                    <a:p>
                      <a:pPr algn="l" fontAlgn="b"/>
                      <a:r>
                        <a:rPr lang="en-US" sz="1800" b="1" u="sng" strike="noStrike" dirty="0">
                          <a:effectLst/>
                        </a:rPr>
                        <a:t>Survey Question</a:t>
                      </a:r>
                      <a:endParaRPr lang="en-US" sz="1800" b="1" i="0" u="sng"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800" b="1" u="sng" strike="noStrike" dirty="0">
                          <a:effectLst/>
                        </a:rPr>
                        <a:t>2018</a:t>
                      </a:r>
                      <a:endParaRPr lang="en-US" sz="1800" b="1" i="0" u="sng"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800" b="1" u="sng" strike="noStrike" dirty="0">
                          <a:effectLst/>
                        </a:rPr>
                        <a:t>2019</a:t>
                      </a:r>
                      <a:endParaRPr lang="en-US" sz="1800" b="1" i="0" u="sng"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800" b="1" u="sng" strike="noStrike" dirty="0">
                          <a:effectLst/>
                        </a:rPr>
                        <a:t>Variance 2018 to 2019</a:t>
                      </a:r>
                      <a:endParaRPr lang="en-US" sz="1800" b="1" i="0" u="sng"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509462583"/>
                  </a:ext>
                </a:extLst>
              </a:tr>
              <a:tr h="588985">
                <a:tc>
                  <a:txBody>
                    <a:bodyPr/>
                    <a:lstStyle/>
                    <a:p>
                      <a:pPr algn="l" fontAlgn="b"/>
                      <a:r>
                        <a:rPr lang="en-US" sz="1600" u="none" strike="noStrike" dirty="0">
                          <a:effectLst/>
                        </a:rPr>
                        <a:t>The environment in this organization supports a balance between work and personal life</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85%</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78%</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smtClean="0">
                          <a:effectLst/>
                        </a:rPr>
                        <a:t>-8%</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2222891422"/>
                  </a:ext>
                </a:extLst>
              </a:tr>
              <a:tr h="588985">
                <a:tc>
                  <a:txBody>
                    <a:bodyPr/>
                    <a:lstStyle/>
                    <a:p>
                      <a:pPr algn="l" fontAlgn="b"/>
                      <a:r>
                        <a:rPr lang="en-US" sz="1600" u="none" strike="noStrike">
                          <a:effectLst/>
                        </a:rPr>
                        <a:t>My manager does a good job of sharing information in a timely fashion</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84%</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73%</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a:t>
                      </a:r>
                      <a:r>
                        <a:rPr lang="en-US" sz="1600" u="none" strike="noStrike" dirty="0" smtClean="0">
                          <a:effectLst/>
                        </a:rPr>
                        <a:t>13%</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86962704"/>
                  </a:ext>
                </a:extLst>
              </a:tr>
            </a:tbl>
          </a:graphicData>
        </a:graphic>
      </p:graphicFrame>
    </p:spTree>
    <p:extLst>
      <p:ext uri="{BB962C8B-B14F-4D97-AF65-F5344CB8AC3E}">
        <p14:creationId xmlns:p14="http://schemas.microsoft.com/office/powerpoint/2010/main" val="340897344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17E15B-BCAE-4DE6-8B5C-EB61A28E923B}"/>
              </a:ext>
            </a:extLst>
          </p:cNvPr>
          <p:cNvSpPr>
            <a:spLocks noGrp="1"/>
          </p:cNvSpPr>
          <p:nvPr>
            <p:ph type="title"/>
          </p:nvPr>
        </p:nvSpPr>
        <p:spPr/>
        <p:txBody>
          <a:bodyPr/>
          <a:lstStyle/>
          <a:p>
            <a:r>
              <a:rPr lang="en-US" dirty="0"/>
              <a:t>2019 Areas of Opportunity (</a:t>
            </a:r>
            <a:r>
              <a:rPr lang="en-US" dirty="0" err="1"/>
              <a:t>cont</a:t>
            </a:r>
            <a:r>
              <a:rPr lang="en-US" dirty="0"/>
              <a:t>)</a:t>
            </a:r>
          </a:p>
        </p:txBody>
      </p:sp>
      <p:sp>
        <p:nvSpPr>
          <p:cNvPr id="3" name="Content Placeholder 2">
            <a:extLst>
              <a:ext uri="{FF2B5EF4-FFF2-40B4-BE49-F238E27FC236}">
                <a16:creationId xmlns="" xmlns:a16="http://schemas.microsoft.com/office/drawing/2014/main" id="{D0B031A0-E847-415F-A9D7-9FC6D4600C3B}"/>
              </a:ext>
            </a:extLst>
          </p:cNvPr>
          <p:cNvSpPr>
            <a:spLocks noGrp="1"/>
          </p:cNvSpPr>
          <p:nvPr>
            <p:ph idx="1"/>
          </p:nvPr>
        </p:nvSpPr>
        <p:spPr/>
        <p:txBody>
          <a:bodyPr/>
          <a:lstStyle/>
          <a:p>
            <a:r>
              <a:rPr lang="en-US" dirty="0"/>
              <a:t>Questions with the least favorable responses:</a:t>
            </a:r>
          </a:p>
        </p:txBody>
      </p:sp>
      <p:graphicFrame>
        <p:nvGraphicFramePr>
          <p:cNvPr id="4" name="Table 3">
            <a:extLst>
              <a:ext uri="{FF2B5EF4-FFF2-40B4-BE49-F238E27FC236}">
                <a16:creationId xmlns="" xmlns:a16="http://schemas.microsoft.com/office/drawing/2014/main" id="{AE24FA50-E4FE-4B5B-B002-6E1A3CD14C7E}"/>
              </a:ext>
            </a:extLst>
          </p:cNvPr>
          <p:cNvGraphicFramePr>
            <a:graphicFrameLocks noGrp="1"/>
          </p:cNvGraphicFramePr>
          <p:nvPr>
            <p:extLst>
              <p:ext uri="{D42A27DB-BD31-4B8C-83A1-F6EECF244321}">
                <p14:modId xmlns:p14="http://schemas.microsoft.com/office/powerpoint/2010/main" val="3075584847"/>
              </p:ext>
            </p:extLst>
          </p:nvPr>
        </p:nvGraphicFramePr>
        <p:xfrm>
          <a:off x="609599" y="2950590"/>
          <a:ext cx="10972801" cy="1649691"/>
        </p:xfrm>
        <a:graphic>
          <a:graphicData uri="http://schemas.openxmlformats.org/drawingml/2006/table">
            <a:tbl>
              <a:tblPr>
                <a:tableStyleId>{21E4AEA4-8DFA-4A89-87EB-49C32662AFE0}</a:tableStyleId>
              </a:tblPr>
              <a:tblGrid>
                <a:gridCol w="7761403">
                  <a:extLst>
                    <a:ext uri="{9D8B030D-6E8A-4147-A177-3AD203B41FA5}">
                      <a16:colId xmlns="" xmlns:a16="http://schemas.microsoft.com/office/drawing/2014/main" val="3421822712"/>
                    </a:ext>
                  </a:extLst>
                </a:gridCol>
                <a:gridCol w="3211398">
                  <a:extLst>
                    <a:ext uri="{9D8B030D-6E8A-4147-A177-3AD203B41FA5}">
                      <a16:colId xmlns="" xmlns:a16="http://schemas.microsoft.com/office/drawing/2014/main" val="2610545205"/>
                    </a:ext>
                  </a:extLst>
                </a:gridCol>
              </a:tblGrid>
              <a:tr h="549897">
                <a:tc>
                  <a:txBody>
                    <a:bodyPr/>
                    <a:lstStyle/>
                    <a:p>
                      <a:pPr algn="l" fontAlgn="b"/>
                      <a:r>
                        <a:rPr lang="en-US" sz="1800" b="1" u="sng" strike="noStrike" dirty="0">
                          <a:effectLst/>
                        </a:rPr>
                        <a:t>Survey Question</a:t>
                      </a:r>
                      <a:endParaRPr lang="en-US" sz="1800" b="1" i="0" u="sng"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800" b="1" u="sng" strike="noStrike" dirty="0">
                          <a:effectLst/>
                        </a:rPr>
                        <a:t>Favorable Response Percentage</a:t>
                      </a:r>
                      <a:endParaRPr lang="en-US" sz="1800" b="1" i="0" u="sng"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467425726"/>
                  </a:ext>
                </a:extLst>
              </a:tr>
              <a:tr h="549897">
                <a:tc>
                  <a:txBody>
                    <a:bodyPr/>
                    <a:lstStyle/>
                    <a:p>
                      <a:pPr algn="l" fontAlgn="b"/>
                      <a:r>
                        <a:rPr lang="en-US" sz="1600" u="none" strike="noStrike" dirty="0">
                          <a:effectLst/>
                        </a:rPr>
                        <a:t>I have a clear understanding of the policies for promotion and advancement</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53%</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2780111925"/>
                  </a:ext>
                </a:extLst>
              </a:tr>
              <a:tr h="549897">
                <a:tc>
                  <a:txBody>
                    <a:bodyPr/>
                    <a:lstStyle/>
                    <a:p>
                      <a:pPr algn="l" fontAlgn="b"/>
                      <a:r>
                        <a:rPr lang="en-US" sz="1600" u="none" strike="noStrike" dirty="0">
                          <a:effectLst/>
                        </a:rPr>
                        <a:t>Overall I am satisfied with my benefit package</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dirty="0">
                          <a:effectLst/>
                        </a:rPr>
                        <a:t>56%</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4099003656"/>
                  </a:ext>
                </a:extLst>
              </a:tr>
            </a:tbl>
          </a:graphicData>
        </a:graphic>
      </p:graphicFrame>
    </p:spTree>
    <p:extLst>
      <p:ext uri="{BB962C8B-B14F-4D97-AF65-F5344CB8AC3E}">
        <p14:creationId xmlns:p14="http://schemas.microsoft.com/office/powerpoint/2010/main" val="398805145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par>
    </p:tnLst>
  </p:timing>
</p:sld>
</file>

<file path=ppt/theme/theme1.xml><?xml version="1.0" encoding="utf-8"?>
<a:theme xmlns:a="http://schemas.openxmlformats.org/drawingml/2006/main" name="Clare Housing Template">
  <a:themeElements>
    <a:clrScheme name="Clare Housing BG">
      <a:dk1>
        <a:sysClr val="windowText" lastClr="000000"/>
      </a:dk1>
      <a:lt1>
        <a:sysClr val="window" lastClr="FFFFFF"/>
      </a:lt1>
      <a:dk2>
        <a:srgbClr val="841F1C"/>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Clare Housing Template</Template>
  <TotalTime>1911</TotalTime>
  <Words>1775</Words>
  <Application>Microsoft Office PowerPoint</Application>
  <PresentationFormat>Widescreen</PresentationFormat>
  <Paragraphs>275</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Clare Housing Template</vt:lpstr>
      <vt:lpstr>PowerPoint Presentation</vt:lpstr>
      <vt:lpstr>Context</vt:lpstr>
      <vt:lpstr>Context</vt:lpstr>
      <vt:lpstr>2019 Survey Categories</vt:lpstr>
      <vt:lpstr>2019 Survey</vt:lpstr>
      <vt:lpstr>Overview of Results</vt:lpstr>
      <vt:lpstr>2019 Areas of Success</vt:lpstr>
      <vt:lpstr>2019 Areas of Opportunity</vt:lpstr>
      <vt:lpstr>2019 Areas of Opportunity (cont)</vt:lpstr>
      <vt:lpstr>Direct Service Staff and Management Variance</vt:lpstr>
      <vt:lpstr>Survey Comments </vt:lpstr>
      <vt:lpstr>Survey Comments</vt:lpstr>
      <vt:lpstr>2020 Goals</vt:lpstr>
      <vt:lpstr>PowerPoint Presentation</vt:lpstr>
      <vt:lpstr>PowerPoint Presentation</vt:lpstr>
      <vt:lpstr>Current Org Chart</vt:lpstr>
      <vt:lpstr>What We’ve Learned  (themes over the past several years)</vt:lpstr>
      <vt:lpstr>What We’ve Learned</vt:lpstr>
      <vt:lpstr>Action Taken</vt:lpstr>
      <vt:lpstr>Moving Forward</vt:lpstr>
      <vt:lpstr>New Org Chart</vt:lpstr>
      <vt:lpstr>HomeCare Program</vt:lpstr>
      <vt:lpstr>HomeCare Program</vt:lpstr>
      <vt:lpstr>HomeCare Program  </vt:lpstr>
      <vt:lpstr>Supportive Housing Program</vt:lpstr>
      <vt:lpstr>Supportive Housing Program</vt:lpstr>
      <vt:lpstr>Senior Management Team Addition</vt:lpstr>
      <vt:lpstr>Senior Management Team Addition</vt:lpstr>
      <vt:lpstr>Operations</vt:lpstr>
      <vt:lpstr>Budget Impact Summary (annualized)</vt:lpstr>
      <vt:lpstr>Funding</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 Satisfaction Surveys</dc:title>
  <dc:creator>Michele Boyer</dc:creator>
  <cp:lastModifiedBy>Chuck Peterson</cp:lastModifiedBy>
  <cp:revision>198</cp:revision>
  <dcterms:created xsi:type="dcterms:W3CDTF">2016-10-10T20:30:21Z</dcterms:created>
  <dcterms:modified xsi:type="dcterms:W3CDTF">2019-04-23T19:29:23Z</dcterms:modified>
</cp:coreProperties>
</file>